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Helvetica Neue"/>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7" roundtripDataSignature="AMtx7mh+lADYH8AgHcfe5ER3oa64KBkN6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3E22E33-7D51-4659-B8E2-22269B019486}">
  <a:tblStyle styleId="{13E22E33-7D51-4659-B8E2-22269B01948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boldItalic.fntdata"/><Relationship Id="rId25" Type="http://schemas.openxmlformats.org/officeDocument/2006/relationships/font" Target="fonts/HelveticaNeue-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Greetings everyone. </a:t>
            </a:r>
            <a:r>
              <a:rPr b="0" i="0" lang="en" sz="1800" u="none" strike="noStrike">
                <a:solidFill>
                  <a:srgbClr val="000000"/>
                </a:solidFill>
                <a:latin typeface="Arial"/>
                <a:ea typeface="Arial"/>
                <a:cs typeface="Arial"/>
                <a:sym typeface="Arial"/>
              </a:rPr>
              <a:t>Our team consisting of Natasha Alkhatib, Lina Achaji, Maria Mushtaq, Hadi Ghauch, and Jean-Luc Danger</a:t>
            </a:r>
            <a:r>
              <a:rPr lang="en"/>
              <a:t> both at Stellantis and Telecom Paris is looking forward to present to you how our novel attention based model is able to detect intrusions on the asynchronously transmitted signals by the controller area networks.</a:t>
            </a:r>
            <a:endParaRPr/>
          </a:p>
        </p:txBody>
      </p:sp>
      <p:sp>
        <p:nvSpPr>
          <p:cNvPr id="78" name="Google Shape;7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solidFill>
                  <a:schemeClr val="dk1"/>
                </a:solidFill>
              </a:rPr>
              <a:t>Contrary to the Tempora lstage that has N separate Temporal Encoders,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rPr>
              <a:t>the Delta encoders will all share the same trainable weights independently of the temporal window to which the  set of considered signals belong.</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dd7203d696_1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g1dd7203d696_1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We trained the AMICA model using self-supervised learning techniques</a:t>
            </a:r>
            <a:endParaRPr/>
          </a:p>
          <a:p>
            <a:pPr indent="-298450" lvl="0" marL="457200" rtl="0" algn="l">
              <a:lnSpc>
                <a:spcPct val="100000"/>
              </a:lnSpc>
              <a:spcBef>
                <a:spcPts val="0"/>
              </a:spcBef>
              <a:spcAft>
                <a:spcPts val="0"/>
              </a:spcAft>
              <a:buSzPts val="1100"/>
              <a:buChar char="-"/>
            </a:pPr>
            <a:r>
              <a:rPr lang="en"/>
              <a:t>We thus mask a percentage of the input sequence at random and forecast these masked signals by leveraging contextual representation</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a:t>For the AMICA model, we did not embed the input payload values into a discrete vocabular, therefore, the masked signals are replaced by predefined mask-value that is chosen empirically</a:t>
            </a:r>
            <a:endParaRPr/>
          </a:p>
          <a:p>
            <a:pPr indent="-298450" lvl="0" marL="457200" rtl="0" algn="l">
              <a:lnSpc>
                <a:spcPct val="100000"/>
              </a:lnSpc>
              <a:spcBef>
                <a:spcPts val="0"/>
              </a:spcBef>
              <a:spcAft>
                <a:spcPts val="0"/>
              </a:spcAft>
              <a:buSzPts val="1100"/>
              <a:buChar char="-"/>
            </a:pPr>
            <a:r>
              <a:rPr lang="en"/>
              <a:t>We consider the mean squared error loss function as the regression-based function for training</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dd73819add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g1dd73819add_0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For testing, we use the quadratic error between the overall masked inputs and their reconstruction to predict whether or not the sequence of CAN IDs is anomalous. </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
              <a:t>The sequence is considered anomalous if the total sum of the masked signals’ reconstruction error is above a fixed threshold. </a:t>
            </a:r>
            <a:endParaRPr/>
          </a:p>
          <a:p>
            <a:pPr indent="-298450" lvl="0" marL="457200" rtl="0" algn="l">
              <a:lnSpc>
                <a:spcPct val="100000"/>
              </a:lnSpc>
              <a:spcBef>
                <a:spcPts val="0"/>
              </a:spcBef>
              <a:spcAft>
                <a:spcPts val="0"/>
              </a:spcAft>
              <a:buSzPts val="1100"/>
              <a:buChar char="-"/>
            </a:pPr>
            <a:r>
              <a:rPr lang="en"/>
              <a:t>This threshold is determined based on normal data as we are considering a self-supervised learning problem.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dd7203d696_1_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dd7203d696_1_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To evaluate our proposed method, we used the benchmark synthetic CAN dataset called SynCAN</a:t>
            </a:r>
            <a:endParaRPr/>
          </a:p>
          <a:p>
            <a:pPr indent="-298450" lvl="0" marL="457200" rtl="0" algn="l">
              <a:lnSpc>
                <a:spcPct val="100000"/>
              </a:lnSpc>
              <a:spcBef>
                <a:spcPts val="0"/>
              </a:spcBef>
              <a:spcAft>
                <a:spcPts val="0"/>
              </a:spcAft>
              <a:buSzPts val="1100"/>
              <a:buChar char="-"/>
            </a:pPr>
            <a:r>
              <a:rPr lang="en"/>
              <a:t>Interestingly, our proposed model AMICA excelled in detecting different types attacks, where the other methods in the literature only fit in frequency-based IDSs or payload-based IDSs.</a:t>
            </a:r>
            <a:endParaRPr/>
          </a:p>
          <a:p>
            <a:pPr indent="-298450" lvl="0" marL="457200" rtl="0" algn="l">
              <a:lnSpc>
                <a:spcPct val="100000"/>
              </a:lnSpc>
              <a:spcBef>
                <a:spcPts val="0"/>
              </a:spcBef>
              <a:spcAft>
                <a:spcPts val="0"/>
              </a:spcAft>
              <a:buSzPts val="1100"/>
              <a:buChar char="-"/>
            </a:pPr>
            <a:r>
              <a:rPr lang="en"/>
              <a:t>Our proposed approach is most prominent when detecting Timing Transparent attacks such as suppress and flooding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dd73819add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5" name="Google Shape;195;g1dd73819add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In conclusion, we proposed a </a:t>
            </a:r>
            <a:r>
              <a:rPr lang="en" sz="1100"/>
              <a:t>novel deep learning based multi-agent system for detecting intrusions on CAN bus</a:t>
            </a:r>
            <a:endParaRPr/>
          </a:p>
          <a:p>
            <a:pPr indent="-298450" lvl="0" marL="457200" rtl="0" algn="l">
              <a:lnSpc>
                <a:spcPct val="100000"/>
              </a:lnSpc>
              <a:spcBef>
                <a:spcPts val="0"/>
              </a:spcBef>
              <a:spcAft>
                <a:spcPts val="0"/>
              </a:spcAft>
              <a:buSzPts val="1100"/>
              <a:buChar char="-"/>
            </a:pPr>
            <a:r>
              <a:rPr lang="en" sz="1100"/>
              <a:t>In future research, we aim to design an enhanced anomaly score strategy that takes each signal separately and to perform better comparisons with the state-of-the-art solutions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dd7203d696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dd7203d696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Our presentation will be organized as follows:</a:t>
            </a:r>
            <a:endParaRPr/>
          </a:p>
          <a:p>
            <a:pPr indent="-298450" lvl="0" marL="457200" rtl="0" algn="l">
              <a:lnSpc>
                <a:spcPct val="100000"/>
              </a:lnSpc>
              <a:spcBef>
                <a:spcPts val="0"/>
              </a:spcBef>
              <a:spcAft>
                <a:spcPts val="0"/>
              </a:spcAft>
              <a:buSzPts val="1100"/>
              <a:buChar char="-"/>
            </a:pPr>
            <a:r>
              <a:rPr lang="en"/>
              <a:t>We will firstly discuss our problematic. </a:t>
            </a:r>
            <a:endParaRPr/>
          </a:p>
          <a:p>
            <a:pPr indent="-298450" lvl="0" marL="457200" rtl="0" algn="l">
              <a:lnSpc>
                <a:spcPct val="100000"/>
              </a:lnSpc>
              <a:spcBef>
                <a:spcPts val="0"/>
              </a:spcBef>
              <a:spcAft>
                <a:spcPts val="0"/>
              </a:spcAft>
              <a:buSzPts val="1100"/>
              <a:buChar char="-"/>
            </a:pPr>
            <a:r>
              <a:rPr lang="en"/>
              <a:t>Next, we will go through our AI-based solution for detecting anomalies in transmitted CAN signals</a:t>
            </a:r>
            <a:endParaRPr/>
          </a:p>
          <a:p>
            <a:pPr indent="-298450" lvl="0" marL="457200" rtl="0" algn="l">
              <a:lnSpc>
                <a:spcPct val="100000"/>
              </a:lnSpc>
              <a:spcBef>
                <a:spcPts val="0"/>
              </a:spcBef>
              <a:spcAft>
                <a:spcPts val="0"/>
              </a:spcAft>
              <a:buSzPts val="1100"/>
              <a:buChar char="-"/>
            </a:pPr>
            <a:r>
              <a:rPr lang="en"/>
              <a:t>Finally, we will conclude our presentation by providing our research findings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 name="Google Shape;9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In our research, we tackle the intrusion detection problem for in-vehicle networks</a:t>
            </a:r>
            <a:endParaRPr/>
          </a:p>
          <a:p>
            <a:pPr indent="-298450" lvl="0" marL="457200" rtl="0" algn="l">
              <a:lnSpc>
                <a:spcPct val="100000"/>
              </a:lnSpc>
              <a:spcBef>
                <a:spcPts val="0"/>
              </a:spcBef>
              <a:spcAft>
                <a:spcPts val="0"/>
              </a:spcAft>
              <a:buSzPts val="1100"/>
              <a:buChar char="-"/>
            </a:pPr>
            <a:r>
              <a:rPr lang="en"/>
              <a:t>we have particularly focused on the CAN bus, as it is the most common vehicle bus standard used in modern automobiles. </a:t>
            </a:r>
            <a:endParaRPr/>
          </a:p>
          <a:p>
            <a:pPr indent="-298450" lvl="0" marL="457200" rtl="0" algn="l">
              <a:lnSpc>
                <a:spcPct val="100000"/>
              </a:lnSpc>
              <a:spcBef>
                <a:spcPts val="0"/>
              </a:spcBef>
              <a:spcAft>
                <a:spcPts val="0"/>
              </a:spcAft>
              <a:buSzPts val="1100"/>
              <a:buChar char="-"/>
            </a:pPr>
            <a:r>
              <a:rPr lang="en"/>
              <a:t>At present there is a significant emphasis on using rule-based methods to identify known attack scenarios on CAN bus. </a:t>
            </a:r>
            <a:endParaRPr/>
          </a:p>
          <a:p>
            <a:pPr indent="-298450" lvl="0" marL="457200" rtl="0" algn="l">
              <a:lnSpc>
                <a:spcPct val="100000"/>
              </a:lnSpc>
              <a:spcBef>
                <a:spcPts val="0"/>
              </a:spcBef>
              <a:spcAft>
                <a:spcPts val="0"/>
              </a:spcAft>
              <a:buSzPts val="1100"/>
              <a:buChar char="-"/>
            </a:pPr>
            <a:r>
              <a:rPr lang="en"/>
              <a:t>While these approaches are effective at detecting various types of intrusions, configuring an IDS using these methods can be time-consuming and requires domain expertise. </a:t>
            </a:r>
            <a:endParaRPr/>
          </a:p>
          <a:p>
            <a:pPr indent="-298450" lvl="0" marL="457200" rtl="0" algn="l">
              <a:lnSpc>
                <a:spcPct val="100000"/>
              </a:lnSpc>
              <a:spcBef>
                <a:spcPts val="0"/>
              </a:spcBef>
              <a:spcAft>
                <a:spcPts val="0"/>
              </a:spcAft>
              <a:buSzPts val="1100"/>
              <a:buChar char="-"/>
            </a:pPr>
            <a:r>
              <a:rPr lang="en"/>
              <a:t>Additionally, detecting unknown attacks with these methods is unlikely. </a:t>
            </a:r>
            <a:endParaRPr/>
          </a:p>
          <a:p>
            <a:pPr indent="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dd7203d696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1dd7203d696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Moreover, as seen in this table, generating rules that can accurately capture the complex behavior of multiple signals transmitted via the CAN bus can be challenging.  </a:t>
            </a:r>
            <a:endParaRPr/>
          </a:p>
          <a:p>
            <a:pPr indent="-298450" lvl="0" marL="457200" rtl="0" algn="l">
              <a:lnSpc>
                <a:spcPct val="100000"/>
              </a:lnSpc>
              <a:spcBef>
                <a:spcPts val="0"/>
              </a:spcBef>
              <a:spcAft>
                <a:spcPts val="0"/>
              </a:spcAft>
              <a:buSzPts val="1100"/>
              <a:buChar char="-"/>
            </a:pPr>
            <a:r>
              <a:rPr lang="en"/>
              <a:t>On the CAN bus, only one message is transmitted at a time, and these messages have different IDs, contain various signals and are transmitted consecutively. </a:t>
            </a:r>
            <a:endParaRPr/>
          </a:p>
          <a:p>
            <a:pPr indent="-298450" lvl="0" marL="457200" rtl="0" algn="l">
              <a:lnSpc>
                <a:spcPct val="100000"/>
              </a:lnSpc>
              <a:spcBef>
                <a:spcPts val="0"/>
              </a:spcBef>
              <a:spcAft>
                <a:spcPts val="0"/>
              </a:spcAft>
              <a:buSzPts val="1100"/>
              <a:buChar char="-"/>
            </a:pPr>
            <a:r>
              <a:rPr lang="en">
                <a:solidFill>
                  <a:schemeClr val="dk1"/>
                </a:solidFill>
              </a:rPr>
              <a:t>Thus, predicting sophisticated intrusions that affect interdependencies between several CAN signals and transmitted by distinct CAN IDs requires modeling two key dimensions</a:t>
            </a:r>
            <a:endParaRPr>
              <a:solidFill>
                <a:schemeClr val="dk1"/>
              </a:solidFill>
            </a:endParaRPr>
          </a:p>
          <a:p>
            <a:pPr indent="0" lvl="0" marL="91440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 first dimension is the Time dimension: where we model the temporal relationships between signals carried by each ID separately for the CAN message sequence of length 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 second is the Interaction dimension: where we model the interaction between IDs by learning how the state of each ID affects the others. </a:t>
            </a:r>
            <a:endParaRPr/>
          </a:p>
          <a:p>
            <a:pPr indent="-298450" lvl="0" marL="457200" rtl="0" algn="l">
              <a:lnSpc>
                <a:spcPct val="100000"/>
              </a:lnSpc>
              <a:spcBef>
                <a:spcPts val="0"/>
              </a:spcBef>
              <a:spcAft>
                <a:spcPts val="0"/>
              </a:spcAft>
              <a:buSzPts val="1100"/>
              <a:buChar char="-"/>
            </a:pPr>
            <a:r>
              <a:rPr lang="en"/>
              <a:t>Since the CAN data is asynchronously transmitted, the interaction graph is calculated during a time interval deltaT</a:t>
            </a:r>
            <a:endParaRPr/>
          </a:p>
        </p:txBody>
      </p:sp>
      <p:sp>
        <p:nvSpPr>
          <p:cNvPr id="115" name="Google Shape;11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Thus, to handle the CAN bus data structure in the multi-dimensional signal space, we propose the AMICA IDS</a:t>
            </a:r>
            <a:endParaRPr/>
          </a:p>
          <a:p>
            <a:pPr indent="-298450" lvl="0" marL="457200" rtl="0" algn="l">
              <a:lnSpc>
                <a:spcPct val="100000"/>
              </a:lnSpc>
              <a:spcBef>
                <a:spcPts val="0"/>
              </a:spcBef>
              <a:spcAft>
                <a:spcPts val="0"/>
              </a:spcAft>
              <a:buSzPts val="1100"/>
              <a:buChar char="-"/>
            </a:pPr>
            <a:r>
              <a:rPr lang="en"/>
              <a:t>It is a :</a:t>
            </a:r>
            <a:endParaRPr/>
          </a:p>
          <a:p>
            <a:pPr indent="-298450" lvl="1" marL="914400" rtl="0" algn="l">
              <a:lnSpc>
                <a:spcPct val="100000"/>
              </a:lnSpc>
              <a:spcBef>
                <a:spcPts val="0"/>
              </a:spcBef>
              <a:spcAft>
                <a:spcPts val="0"/>
              </a:spcAft>
              <a:buSzPts val="1100"/>
              <a:buChar char="-"/>
            </a:pPr>
            <a:r>
              <a:rPr lang="en"/>
              <a:t> self-supervised model </a:t>
            </a:r>
            <a:endParaRPr/>
          </a:p>
          <a:p>
            <a:pPr indent="-298450" lvl="1" marL="914400" rtl="0" algn="l">
              <a:lnSpc>
                <a:spcPct val="100000"/>
              </a:lnSpc>
              <a:spcBef>
                <a:spcPts val="0"/>
              </a:spcBef>
              <a:spcAft>
                <a:spcPts val="0"/>
              </a:spcAft>
              <a:buSzPts val="1100"/>
              <a:buChar char="-"/>
            </a:pPr>
            <a:r>
              <a:rPr lang="en"/>
              <a:t>inspired by </a:t>
            </a:r>
            <a:endParaRPr/>
          </a:p>
          <a:p>
            <a:pPr indent="-298450" lvl="2" marL="1371600" rtl="0" algn="l">
              <a:lnSpc>
                <a:spcPct val="100000"/>
              </a:lnSpc>
              <a:spcBef>
                <a:spcPts val="0"/>
              </a:spcBef>
              <a:spcAft>
                <a:spcPts val="0"/>
              </a:spcAft>
              <a:buSzPts val="1100"/>
              <a:buChar char="-"/>
            </a:pPr>
            <a:r>
              <a:rPr lang="en"/>
              <a:t>the success of BERT model in detecting in-vehicle intrusions</a:t>
            </a:r>
            <a:endParaRPr/>
          </a:p>
          <a:p>
            <a:pPr indent="-298450" lvl="2" marL="1371600" rtl="0" algn="l">
              <a:lnSpc>
                <a:spcPct val="100000"/>
              </a:lnSpc>
              <a:spcBef>
                <a:spcPts val="0"/>
              </a:spcBef>
              <a:spcAft>
                <a:spcPts val="0"/>
              </a:spcAft>
              <a:buSzPts val="1100"/>
              <a:buChar char="-"/>
            </a:pPr>
            <a:r>
              <a:rPr lang="en"/>
              <a:t>the outstanding performance of Transformers in addressing multi-agent problems </a:t>
            </a:r>
            <a:endParaRPr/>
          </a:p>
        </p:txBody>
      </p:sp>
      <p:sp>
        <p:nvSpPr>
          <p:cNvPr id="123" name="Google Shape;12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 first stage of the model is composed of K temporal modules  </a:t>
            </a:r>
            <a:endParaRPr/>
          </a:p>
          <a:p>
            <a:pPr indent="-298450" lvl="0" marL="457200" rtl="0" algn="l">
              <a:lnSpc>
                <a:spcPct val="100000"/>
              </a:lnSpc>
              <a:spcBef>
                <a:spcPts val="0"/>
              </a:spcBef>
              <a:spcAft>
                <a:spcPts val="0"/>
              </a:spcAft>
              <a:buSzPts val="1100"/>
              <a:buChar char="-"/>
            </a:pPr>
            <a:r>
              <a:rPr lang="en"/>
              <a:t>Each message transmitted at time t and carried by its respective ID will be fed into its corresponding Temporal module</a:t>
            </a:r>
            <a:endParaRPr/>
          </a:p>
          <a:p>
            <a:pPr indent="-298450" lvl="0" marL="457200" rtl="0" algn="l">
              <a:lnSpc>
                <a:spcPct val="100000"/>
              </a:lnSpc>
              <a:spcBef>
                <a:spcPts val="0"/>
              </a:spcBef>
              <a:spcAft>
                <a:spcPts val="0"/>
              </a:spcAft>
              <a:buSzPts val="1100"/>
              <a:buChar char="-"/>
            </a:pPr>
            <a:r>
              <a:rPr lang="en"/>
              <a:t>Each temporal encoder in the temporal module is a bidirectional model that uses the self-attention layer</a:t>
            </a:r>
            <a:endParaRPr/>
          </a:p>
          <a:p>
            <a:pPr indent="-298450" lvl="0" marL="457200" rtl="0" algn="l">
              <a:lnSpc>
                <a:spcPct val="100000"/>
              </a:lnSpc>
              <a:spcBef>
                <a:spcPts val="0"/>
              </a:spcBef>
              <a:spcAft>
                <a:spcPts val="0"/>
              </a:spcAft>
              <a:buSzPts val="1100"/>
              <a:buChar char="-"/>
            </a:pPr>
            <a:r>
              <a:rPr lang="en"/>
              <a:t>Since messages are asynchronously transmitted, the temporal contains a global positioning encoding layer </a:t>
            </a:r>
            <a:endParaRPr/>
          </a:p>
          <a:p>
            <a:pPr indent="-298450" lvl="1" marL="914400" rtl="0" algn="l">
              <a:lnSpc>
                <a:spcPct val="100000"/>
              </a:lnSpc>
              <a:spcBef>
                <a:spcPts val="0"/>
              </a:spcBef>
              <a:spcAft>
                <a:spcPts val="0"/>
              </a:spcAft>
              <a:buSzPts val="1100"/>
              <a:buChar char="-"/>
            </a:pPr>
            <a:r>
              <a:rPr lang="en"/>
              <a:t>that will encode the relative position of each message with respect to the CAN input.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
              <a:t>The encoded signals are then fed into the interaction delta encoding module </a:t>
            </a:r>
            <a:endParaRPr/>
          </a:p>
          <a:p>
            <a:pPr indent="-298450" lvl="0" marL="457200" rtl="0" algn="l">
              <a:lnSpc>
                <a:spcPct val="100000"/>
              </a:lnSpc>
              <a:spcBef>
                <a:spcPts val="0"/>
              </a:spcBef>
              <a:spcAft>
                <a:spcPts val="0"/>
              </a:spcAft>
              <a:buSzPts val="1100"/>
              <a:buChar char="-"/>
            </a:pPr>
            <a:r>
              <a:rPr lang="en"/>
              <a:t>This module is responsible for encoding the interdependencies of signals carried by different IDs iteratively for each ∆T in the overall CAN sequence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howMasterSp="0" type="title">
  <p:cSld name="TITLE">
    <p:bg>
      <p:bgPr>
        <a:gradFill>
          <a:gsLst>
            <a:gs pos="0">
              <a:srgbClr val="BF1238"/>
            </a:gs>
            <a:gs pos="100000">
              <a:srgbClr val="FA3061"/>
            </a:gs>
          </a:gsLst>
          <a:lin ang="5400000" scaled="0"/>
        </a:gradFill>
      </p:bgPr>
    </p:bg>
    <p:spTree>
      <p:nvGrpSpPr>
        <p:cNvPr id="12" name="Shape 12"/>
        <p:cNvGrpSpPr/>
        <p:nvPr/>
      </p:nvGrpSpPr>
      <p:grpSpPr>
        <a:xfrm>
          <a:off x="0" y="0"/>
          <a:ext cx="0" cy="0"/>
          <a:chOff x="0" y="0"/>
          <a:chExt cx="0" cy="0"/>
        </a:xfrm>
      </p:grpSpPr>
      <p:sp>
        <p:nvSpPr>
          <p:cNvPr id="13" name="Google Shape;13;p12"/>
          <p:cNvSpPr txBox="1"/>
          <p:nvPr>
            <p:ph type="title"/>
          </p:nvPr>
        </p:nvSpPr>
        <p:spPr>
          <a:xfrm>
            <a:off x="452436" y="965622"/>
            <a:ext cx="8239127" cy="1743076"/>
          </a:xfrm>
          <a:prstGeom prst="rect">
            <a:avLst/>
          </a:prstGeom>
          <a:noFill/>
          <a:ln>
            <a:noFill/>
          </a:ln>
        </p:spPr>
        <p:txBody>
          <a:bodyPr anchorCtr="0" anchor="b" bIns="19050" lIns="19050" spcFirstLastPara="1" rIns="19050" wrap="square" tIns="19050">
            <a:normAutofit/>
          </a:bodyPr>
          <a:lstStyle>
            <a:lvl1pPr lvl="0" algn="l">
              <a:lnSpc>
                <a:spcPct val="80000"/>
              </a:lnSpc>
              <a:spcBef>
                <a:spcPts val="0"/>
              </a:spcBef>
              <a:spcAft>
                <a:spcPts val="0"/>
              </a:spcAft>
              <a:buClr>
                <a:srgbClr val="FAFAFA"/>
              </a:buClr>
              <a:buSzPts val="3800"/>
              <a:buFont typeface="Arial"/>
              <a:buNone/>
              <a:defRPr b="1" sz="3800">
                <a:solidFill>
                  <a:srgbClr val="FAFAFA"/>
                </a:solidFill>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14" name="Google Shape;14;p12"/>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photo" showMasterSp="0">
  <p:cSld name="Titre et photo">
    <p:spTree>
      <p:nvGrpSpPr>
        <p:cNvPr id="52" name="Shape 52"/>
        <p:cNvGrpSpPr/>
        <p:nvPr/>
      </p:nvGrpSpPr>
      <p:grpSpPr>
        <a:xfrm>
          <a:off x="0" y="0"/>
          <a:ext cx="0" cy="0"/>
          <a:chOff x="0" y="0"/>
          <a:chExt cx="0" cy="0"/>
        </a:xfrm>
      </p:grpSpPr>
      <p:sp>
        <p:nvSpPr>
          <p:cNvPr id="53" name="Google Shape;53;p21"/>
          <p:cNvSpPr/>
          <p:nvPr>
            <p:ph idx="2" type="pic"/>
          </p:nvPr>
        </p:nvSpPr>
        <p:spPr>
          <a:xfrm>
            <a:off x="-433387" y="-485775"/>
            <a:ext cx="10029824" cy="6007100"/>
          </a:xfrm>
          <a:prstGeom prst="rect">
            <a:avLst/>
          </a:prstGeom>
          <a:noFill/>
          <a:ln>
            <a:noFill/>
          </a:ln>
        </p:spPr>
      </p:sp>
      <p:sp>
        <p:nvSpPr>
          <p:cNvPr id="54" name="Google Shape;54;p21"/>
          <p:cNvSpPr txBox="1"/>
          <p:nvPr>
            <p:ph type="title"/>
          </p:nvPr>
        </p:nvSpPr>
        <p:spPr>
          <a:xfrm>
            <a:off x="452438" y="2671763"/>
            <a:ext cx="8239125" cy="1743075"/>
          </a:xfrm>
          <a:prstGeom prst="rect">
            <a:avLst/>
          </a:prstGeom>
          <a:noFill/>
          <a:ln>
            <a:noFill/>
          </a:ln>
        </p:spPr>
        <p:txBody>
          <a:bodyPr anchorCtr="0" anchor="b" bIns="19050" lIns="19050" spcFirstLastPara="1" rIns="19050" wrap="square" tIns="19050">
            <a:normAutofit/>
          </a:bodyPr>
          <a:lstStyle>
            <a:lvl1pPr lvl="0" algn="l">
              <a:lnSpc>
                <a:spcPct val="80000"/>
              </a:lnSpc>
              <a:spcBef>
                <a:spcPts val="0"/>
              </a:spcBef>
              <a:spcAft>
                <a:spcPts val="0"/>
              </a:spcAft>
              <a:buClr>
                <a:srgbClr val="FFFFFF"/>
              </a:buClr>
              <a:buSzPts val="3000"/>
              <a:buFont typeface="Arial"/>
              <a:buNone/>
              <a:defRPr sz="3000">
                <a:solidFill>
                  <a:srgbClr val="FFFFFF"/>
                </a:solidFill>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55" name="Google Shape;55;p21"/>
          <p:cNvSpPr txBox="1"/>
          <p:nvPr>
            <p:ph idx="1" type="body"/>
          </p:nvPr>
        </p:nvSpPr>
        <p:spPr>
          <a:xfrm>
            <a:off x="452438" y="4353716"/>
            <a:ext cx="8239125" cy="418857"/>
          </a:xfrm>
          <a:prstGeom prst="rect">
            <a:avLst/>
          </a:prstGeom>
          <a:noFill/>
          <a:ln>
            <a:noFill/>
          </a:ln>
        </p:spPr>
        <p:txBody>
          <a:bodyPr anchorCtr="0" anchor="t" bIns="19050" lIns="19050" spcFirstLastPara="1" rIns="19050" wrap="square" tIns="19050">
            <a:normAutofit/>
          </a:bodyPr>
          <a:lstStyle>
            <a:lvl1pPr indent="-228600" lvl="0" marL="457200" algn="l">
              <a:lnSpc>
                <a:spcPct val="100000"/>
              </a:lnSpc>
              <a:spcBef>
                <a:spcPts val="0"/>
              </a:spcBef>
              <a:spcAft>
                <a:spcPts val="0"/>
              </a:spcAft>
              <a:buClr>
                <a:srgbClr val="FFFFFF"/>
              </a:buClr>
              <a:buSzPts val="2100"/>
              <a:buFont typeface="Arial"/>
              <a:buNone/>
              <a:defRPr sz="2100">
                <a:solidFill>
                  <a:srgbClr val="FFFFFF"/>
                </a:solidFill>
                <a:latin typeface="Arial"/>
                <a:ea typeface="Arial"/>
                <a:cs typeface="Arial"/>
                <a:sym typeface="Arial"/>
              </a:defRPr>
            </a:lvl1pPr>
            <a:lvl2pPr indent="-279400" lvl="1" marL="914400" algn="l">
              <a:lnSpc>
                <a:spcPct val="90000"/>
              </a:lnSpc>
              <a:spcBef>
                <a:spcPts val="1700"/>
              </a:spcBef>
              <a:spcAft>
                <a:spcPts val="0"/>
              </a:spcAft>
              <a:buSzPts val="800"/>
              <a:buChar char="•"/>
              <a:defRPr/>
            </a:lvl2pPr>
            <a:lvl3pPr indent="-279400" lvl="2" marL="1371600" algn="l">
              <a:lnSpc>
                <a:spcPct val="90000"/>
              </a:lnSpc>
              <a:spcBef>
                <a:spcPts val="1700"/>
              </a:spcBef>
              <a:spcAft>
                <a:spcPts val="0"/>
              </a:spcAft>
              <a:buSzPts val="800"/>
              <a:buChar char="•"/>
              <a:defRPr/>
            </a:lvl3pPr>
            <a:lvl4pPr indent="-279400" lvl="3" marL="1828800" algn="l">
              <a:lnSpc>
                <a:spcPct val="90000"/>
              </a:lnSpc>
              <a:spcBef>
                <a:spcPts val="1700"/>
              </a:spcBef>
              <a:spcAft>
                <a:spcPts val="0"/>
              </a:spcAft>
              <a:buSzPts val="800"/>
              <a:buChar char="•"/>
              <a:defRPr/>
            </a:lvl4pPr>
            <a:lvl5pPr indent="-279400" lvl="4" marL="2286000" algn="l">
              <a:lnSpc>
                <a:spcPct val="90000"/>
              </a:lnSpc>
              <a:spcBef>
                <a:spcPts val="1700"/>
              </a:spcBef>
              <a:spcAft>
                <a:spcPts val="0"/>
              </a:spcAft>
              <a:buSzPts val="800"/>
              <a:buChar char="•"/>
              <a:defRPr/>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56" name="Google Shape;56;p21"/>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ces">
  <p:cSld name="Puces">
    <p:spTree>
      <p:nvGrpSpPr>
        <p:cNvPr id="57" name="Shape 57"/>
        <p:cNvGrpSpPr/>
        <p:nvPr/>
      </p:nvGrpSpPr>
      <p:grpSpPr>
        <a:xfrm>
          <a:off x="0" y="0"/>
          <a:ext cx="0" cy="0"/>
          <a:chOff x="0" y="0"/>
          <a:chExt cx="0" cy="0"/>
        </a:xfrm>
      </p:grpSpPr>
      <p:sp>
        <p:nvSpPr>
          <p:cNvPr id="58" name="Google Shape;58;p22"/>
          <p:cNvSpPr txBox="1"/>
          <p:nvPr>
            <p:ph idx="1" type="body"/>
          </p:nvPr>
        </p:nvSpPr>
        <p:spPr>
          <a:xfrm>
            <a:off x="1128154" y="1593189"/>
            <a:ext cx="7563408" cy="3096005"/>
          </a:xfrm>
          <a:prstGeom prst="rect">
            <a:avLst/>
          </a:prstGeom>
          <a:noFill/>
          <a:ln>
            <a:noFill/>
          </a:ln>
        </p:spPr>
        <p:txBody>
          <a:bodyPr anchorCtr="0" anchor="t" bIns="19050" lIns="19050" spcFirstLastPara="1" rIns="19050" wrap="square" tIns="19050">
            <a:normAutofit/>
          </a:bodyPr>
          <a:lstStyle>
            <a:lvl1pPr indent="-330200" lvl="0" marL="457200" algn="l">
              <a:lnSpc>
                <a:spcPct val="90000"/>
              </a:lnSpc>
              <a:spcBef>
                <a:spcPts val="1300"/>
              </a:spcBef>
              <a:spcAft>
                <a:spcPts val="0"/>
              </a:spcAft>
              <a:buClr>
                <a:srgbClr val="FA3061"/>
              </a:buClr>
              <a:buSzPts val="1600"/>
              <a:buFont typeface="Arial"/>
              <a:buChar char="•"/>
              <a:defRPr sz="1300"/>
            </a:lvl1pPr>
            <a:lvl2pPr indent="-330200" lvl="1" marL="914400" algn="l">
              <a:lnSpc>
                <a:spcPct val="90000"/>
              </a:lnSpc>
              <a:spcBef>
                <a:spcPts val="1300"/>
              </a:spcBef>
              <a:spcAft>
                <a:spcPts val="0"/>
              </a:spcAft>
              <a:buClr>
                <a:srgbClr val="FA3061"/>
              </a:buClr>
              <a:buSzPts val="1600"/>
              <a:buFont typeface="Arial"/>
              <a:buChar char="•"/>
              <a:defRPr sz="1300"/>
            </a:lvl2pPr>
            <a:lvl3pPr indent="-330200" lvl="2" marL="1371600" algn="l">
              <a:lnSpc>
                <a:spcPct val="90000"/>
              </a:lnSpc>
              <a:spcBef>
                <a:spcPts val="1300"/>
              </a:spcBef>
              <a:spcAft>
                <a:spcPts val="0"/>
              </a:spcAft>
              <a:buClr>
                <a:srgbClr val="FA3061"/>
              </a:buClr>
              <a:buSzPts val="1600"/>
              <a:buFont typeface="Arial"/>
              <a:buChar char="•"/>
              <a:defRPr sz="1300"/>
            </a:lvl3pPr>
            <a:lvl4pPr indent="-330200" lvl="3" marL="1828800" algn="l">
              <a:lnSpc>
                <a:spcPct val="90000"/>
              </a:lnSpc>
              <a:spcBef>
                <a:spcPts val="1300"/>
              </a:spcBef>
              <a:spcAft>
                <a:spcPts val="0"/>
              </a:spcAft>
              <a:buClr>
                <a:srgbClr val="FA3061"/>
              </a:buClr>
              <a:buSzPts val="1600"/>
              <a:buFont typeface="Arial"/>
              <a:buChar char="•"/>
              <a:defRPr sz="1300"/>
            </a:lvl4pPr>
            <a:lvl5pPr indent="-330200" lvl="4" marL="2286000" algn="l">
              <a:lnSpc>
                <a:spcPct val="90000"/>
              </a:lnSpc>
              <a:spcBef>
                <a:spcPts val="1300"/>
              </a:spcBef>
              <a:spcAft>
                <a:spcPts val="0"/>
              </a:spcAft>
              <a:buClr>
                <a:srgbClr val="FA3061"/>
              </a:buClr>
              <a:buSzPts val="1600"/>
              <a:buFont typeface="Arial"/>
              <a:buChar char="•"/>
              <a:defRPr sz="1300"/>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59" name="Google Shape;59;p22"/>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éclaration">
  <p:cSld name="Déclaration">
    <p:spTree>
      <p:nvGrpSpPr>
        <p:cNvPr id="60" name="Shape 60"/>
        <p:cNvGrpSpPr/>
        <p:nvPr/>
      </p:nvGrpSpPr>
      <p:grpSpPr>
        <a:xfrm>
          <a:off x="0" y="0"/>
          <a:ext cx="0" cy="0"/>
          <a:chOff x="0" y="0"/>
          <a:chExt cx="0" cy="0"/>
        </a:xfrm>
      </p:grpSpPr>
      <p:sp>
        <p:nvSpPr>
          <p:cNvPr id="61" name="Google Shape;61;p23"/>
          <p:cNvSpPr txBox="1"/>
          <p:nvPr>
            <p:ph idx="1" type="body"/>
          </p:nvPr>
        </p:nvSpPr>
        <p:spPr>
          <a:xfrm>
            <a:off x="1227274" y="1845316"/>
            <a:ext cx="7464289" cy="1452868"/>
          </a:xfrm>
          <a:prstGeom prst="rect">
            <a:avLst/>
          </a:prstGeom>
          <a:solidFill>
            <a:srgbClr val="BF1238"/>
          </a:solidFill>
          <a:ln>
            <a:noFill/>
          </a:ln>
        </p:spPr>
        <p:txBody>
          <a:bodyPr anchorCtr="0" anchor="ctr" bIns="19050" lIns="19050" spcFirstLastPara="1" rIns="19050" wrap="square" tIns="19050">
            <a:normAutofit/>
          </a:bodyPr>
          <a:lstStyle>
            <a:lvl1pPr indent="-228600" lvl="0" marL="457200" algn="l">
              <a:lnSpc>
                <a:spcPct val="100000"/>
              </a:lnSpc>
              <a:spcBef>
                <a:spcPts val="0"/>
              </a:spcBef>
              <a:spcAft>
                <a:spcPts val="0"/>
              </a:spcAft>
              <a:buClr>
                <a:srgbClr val="FFFFFF"/>
              </a:buClr>
              <a:buSzPts val="1400"/>
              <a:buFont typeface="Arial"/>
              <a:buNone/>
              <a:defRPr sz="1400">
                <a:solidFill>
                  <a:srgbClr val="FFFFFF"/>
                </a:solidFill>
              </a:defRPr>
            </a:lvl1pPr>
            <a:lvl2pPr indent="-228600" lvl="1" marL="914400" algn="l">
              <a:lnSpc>
                <a:spcPct val="100000"/>
              </a:lnSpc>
              <a:spcBef>
                <a:spcPts val="0"/>
              </a:spcBef>
              <a:spcAft>
                <a:spcPts val="0"/>
              </a:spcAft>
              <a:buClr>
                <a:srgbClr val="FFFFFF"/>
              </a:buClr>
              <a:buSzPts val="1400"/>
              <a:buFont typeface="Arial"/>
              <a:buNone/>
              <a:defRPr sz="1400">
                <a:solidFill>
                  <a:srgbClr val="FFFFFF"/>
                </a:solidFill>
              </a:defRPr>
            </a:lvl2pPr>
            <a:lvl3pPr indent="-228600" lvl="2" marL="1371600" algn="l">
              <a:lnSpc>
                <a:spcPct val="100000"/>
              </a:lnSpc>
              <a:spcBef>
                <a:spcPts val="0"/>
              </a:spcBef>
              <a:spcAft>
                <a:spcPts val="0"/>
              </a:spcAft>
              <a:buClr>
                <a:srgbClr val="FFFFFF"/>
              </a:buClr>
              <a:buSzPts val="1400"/>
              <a:buFont typeface="Arial"/>
              <a:buNone/>
              <a:defRPr sz="1400">
                <a:solidFill>
                  <a:srgbClr val="FFFFFF"/>
                </a:solidFill>
              </a:defRPr>
            </a:lvl3pPr>
            <a:lvl4pPr indent="-228600" lvl="3" marL="1828800" algn="l">
              <a:lnSpc>
                <a:spcPct val="100000"/>
              </a:lnSpc>
              <a:spcBef>
                <a:spcPts val="0"/>
              </a:spcBef>
              <a:spcAft>
                <a:spcPts val="0"/>
              </a:spcAft>
              <a:buClr>
                <a:srgbClr val="FFFFFF"/>
              </a:buClr>
              <a:buSzPts val="1400"/>
              <a:buFont typeface="Arial"/>
              <a:buNone/>
              <a:defRPr sz="1400">
                <a:solidFill>
                  <a:srgbClr val="FFFFFF"/>
                </a:solidFill>
              </a:defRPr>
            </a:lvl4pPr>
            <a:lvl5pPr indent="-228600" lvl="4" marL="2286000" algn="l">
              <a:lnSpc>
                <a:spcPct val="100000"/>
              </a:lnSpc>
              <a:spcBef>
                <a:spcPts val="0"/>
              </a:spcBef>
              <a:spcAft>
                <a:spcPts val="0"/>
              </a:spcAft>
              <a:buClr>
                <a:srgbClr val="FFFFFF"/>
              </a:buClr>
              <a:buSzPts val="1400"/>
              <a:buFont typeface="Arial"/>
              <a:buNone/>
              <a:defRPr sz="1400">
                <a:solidFill>
                  <a:srgbClr val="FFFFFF"/>
                </a:solidFill>
              </a:defRPr>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62" name="Google Shape;62;p23"/>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tion" showMasterSp="0">
  <p:cSld name="Citation">
    <p:spTree>
      <p:nvGrpSpPr>
        <p:cNvPr id="63" name="Shape 63"/>
        <p:cNvGrpSpPr/>
        <p:nvPr/>
      </p:nvGrpSpPr>
      <p:grpSpPr>
        <a:xfrm>
          <a:off x="0" y="0"/>
          <a:ext cx="0" cy="0"/>
          <a:chOff x="0" y="0"/>
          <a:chExt cx="0" cy="0"/>
        </a:xfrm>
      </p:grpSpPr>
      <p:sp>
        <p:nvSpPr>
          <p:cNvPr id="64" name="Google Shape;64;p24"/>
          <p:cNvSpPr txBox="1"/>
          <p:nvPr>
            <p:ph idx="1" type="body"/>
          </p:nvPr>
        </p:nvSpPr>
        <p:spPr>
          <a:xfrm>
            <a:off x="657721" y="1852448"/>
            <a:ext cx="7828558" cy="1438605"/>
          </a:xfrm>
          <a:prstGeom prst="rect">
            <a:avLst/>
          </a:prstGeom>
          <a:noFill/>
          <a:ln>
            <a:noFill/>
          </a:ln>
        </p:spPr>
        <p:txBody>
          <a:bodyPr anchorCtr="0" anchor="t" bIns="19050" lIns="19050" spcFirstLastPara="1" rIns="19050" wrap="square" tIns="19050">
            <a:normAutofit/>
          </a:bodyPr>
          <a:lstStyle>
            <a:lvl1pPr indent="-228600" lvl="0" marL="457200" algn="l">
              <a:lnSpc>
                <a:spcPct val="90000"/>
              </a:lnSpc>
              <a:spcBef>
                <a:spcPts val="0"/>
              </a:spcBef>
              <a:spcAft>
                <a:spcPts val="0"/>
              </a:spcAft>
              <a:buClr>
                <a:srgbClr val="555555"/>
              </a:buClr>
              <a:buSzPts val="1800"/>
              <a:buFont typeface="Arial"/>
              <a:buNone/>
              <a:defRPr sz="1800">
                <a:solidFill>
                  <a:srgbClr val="555555"/>
                </a:solidFill>
                <a:latin typeface="Arial"/>
                <a:ea typeface="Arial"/>
                <a:cs typeface="Arial"/>
                <a:sym typeface="Arial"/>
              </a:defRPr>
            </a:lvl1pPr>
            <a:lvl2pPr indent="-279400" lvl="1" marL="914400" algn="l">
              <a:lnSpc>
                <a:spcPct val="90000"/>
              </a:lnSpc>
              <a:spcBef>
                <a:spcPts val="1700"/>
              </a:spcBef>
              <a:spcAft>
                <a:spcPts val="0"/>
              </a:spcAft>
              <a:buSzPts val="800"/>
              <a:buChar char="•"/>
              <a:defRPr/>
            </a:lvl2pPr>
            <a:lvl3pPr indent="-279400" lvl="2" marL="1371600" algn="l">
              <a:lnSpc>
                <a:spcPct val="90000"/>
              </a:lnSpc>
              <a:spcBef>
                <a:spcPts val="1700"/>
              </a:spcBef>
              <a:spcAft>
                <a:spcPts val="0"/>
              </a:spcAft>
              <a:buSzPts val="800"/>
              <a:buChar char="•"/>
              <a:defRPr/>
            </a:lvl3pPr>
            <a:lvl4pPr indent="-279400" lvl="3" marL="1828800" algn="l">
              <a:lnSpc>
                <a:spcPct val="90000"/>
              </a:lnSpc>
              <a:spcBef>
                <a:spcPts val="1700"/>
              </a:spcBef>
              <a:spcAft>
                <a:spcPts val="0"/>
              </a:spcAft>
              <a:buSzPts val="800"/>
              <a:buChar char="•"/>
              <a:defRPr/>
            </a:lvl4pPr>
            <a:lvl5pPr indent="-279400" lvl="4" marL="2286000" algn="l">
              <a:lnSpc>
                <a:spcPct val="90000"/>
              </a:lnSpc>
              <a:spcBef>
                <a:spcPts val="1700"/>
              </a:spcBef>
              <a:spcAft>
                <a:spcPts val="0"/>
              </a:spcAft>
              <a:buSzPts val="800"/>
              <a:buChar char="•"/>
              <a:defRPr/>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65" name="Google Shape;65;p24"/>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hotos" showMasterSp="0">
  <p:cSld name="3 photos">
    <p:spTree>
      <p:nvGrpSpPr>
        <p:cNvPr id="66" name="Shape 66"/>
        <p:cNvGrpSpPr/>
        <p:nvPr/>
      </p:nvGrpSpPr>
      <p:grpSpPr>
        <a:xfrm>
          <a:off x="0" y="0"/>
          <a:ext cx="0" cy="0"/>
          <a:chOff x="0" y="0"/>
          <a:chExt cx="0" cy="0"/>
        </a:xfrm>
      </p:grpSpPr>
      <p:sp>
        <p:nvSpPr>
          <p:cNvPr id="67" name="Google Shape;67;p25"/>
          <p:cNvSpPr/>
          <p:nvPr>
            <p:ph idx="2" type="pic"/>
          </p:nvPr>
        </p:nvSpPr>
        <p:spPr>
          <a:xfrm>
            <a:off x="5910263" y="381000"/>
            <a:ext cx="2789662" cy="2231129"/>
          </a:xfrm>
          <a:prstGeom prst="rect">
            <a:avLst/>
          </a:prstGeom>
          <a:noFill/>
          <a:ln>
            <a:noFill/>
          </a:ln>
        </p:spPr>
      </p:sp>
      <p:sp>
        <p:nvSpPr>
          <p:cNvPr id="68" name="Google Shape;68;p25"/>
          <p:cNvSpPr/>
          <p:nvPr>
            <p:ph idx="3" type="pic"/>
          </p:nvPr>
        </p:nvSpPr>
        <p:spPr>
          <a:xfrm>
            <a:off x="5062538" y="1491853"/>
            <a:ext cx="3914775" cy="4556318"/>
          </a:xfrm>
          <a:prstGeom prst="rect">
            <a:avLst/>
          </a:prstGeom>
          <a:noFill/>
          <a:ln>
            <a:noFill/>
          </a:ln>
        </p:spPr>
      </p:sp>
      <p:sp>
        <p:nvSpPr>
          <p:cNvPr id="69" name="Google Shape;69;p25"/>
          <p:cNvSpPr/>
          <p:nvPr>
            <p:ph idx="4" type="pic"/>
          </p:nvPr>
        </p:nvSpPr>
        <p:spPr>
          <a:xfrm>
            <a:off x="-52387" y="185738"/>
            <a:ext cx="6229350" cy="4672013"/>
          </a:xfrm>
          <a:prstGeom prst="rect">
            <a:avLst/>
          </a:prstGeom>
          <a:noFill/>
          <a:ln>
            <a:noFill/>
          </a:ln>
        </p:spPr>
      </p:sp>
      <p:sp>
        <p:nvSpPr>
          <p:cNvPr id="70" name="Google Shape;70;p25"/>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showMasterSp="0">
  <p:cSld name="Photo">
    <p:spTree>
      <p:nvGrpSpPr>
        <p:cNvPr id="71" name="Shape 71"/>
        <p:cNvGrpSpPr/>
        <p:nvPr/>
      </p:nvGrpSpPr>
      <p:grpSpPr>
        <a:xfrm>
          <a:off x="0" y="0"/>
          <a:ext cx="0" cy="0"/>
          <a:chOff x="0" y="0"/>
          <a:chExt cx="0" cy="0"/>
        </a:xfrm>
      </p:grpSpPr>
      <p:sp>
        <p:nvSpPr>
          <p:cNvPr id="72" name="Google Shape;72;p26"/>
          <p:cNvSpPr/>
          <p:nvPr>
            <p:ph idx="2" type="pic"/>
          </p:nvPr>
        </p:nvSpPr>
        <p:spPr>
          <a:xfrm>
            <a:off x="-500062" y="-2071687"/>
            <a:ext cx="10144125" cy="8115300"/>
          </a:xfrm>
          <a:prstGeom prst="rect">
            <a:avLst/>
          </a:prstGeom>
          <a:noFill/>
          <a:ln>
            <a:noFill/>
          </a:ln>
        </p:spPr>
      </p:sp>
      <p:sp>
        <p:nvSpPr>
          <p:cNvPr id="73" name="Google Shape;73;p26"/>
          <p:cNvSpPr txBox="1"/>
          <p:nvPr>
            <p:ph idx="12" type="sldNum"/>
          </p:nvPr>
        </p:nvSpPr>
        <p:spPr>
          <a:xfrm>
            <a:off x="4500562" y="4905375"/>
            <a:ext cx="138189" cy="140475"/>
          </a:xfrm>
          <a:prstGeom prst="rect">
            <a:avLst/>
          </a:prstGeom>
          <a:noFill/>
          <a:ln>
            <a:noFill/>
          </a:ln>
        </p:spPr>
        <p:txBody>
          <a:bodyPr anchorCtr="0" anchor="b" bIns="19050" lIns="19050" spcFirstLastPara="1" rIns="19050" wrap="square" tIns="19050">
            <a:spAutoFit/>
          </a:bodyPr>
          <a:lstStyle>
            <a:lvl1pPr indent="0" lvl="0"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1pPr>
            <a:lvl2pPr indent="0" lvl="1"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2pPr>
            <a:lvl3pPr indent="0" lvl="2"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3pPr>
            <a:lvl4pPr indent="0" lvl="3"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4pPr>
            <a:lvl5pPr indent="0" lvl="4"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5pPr>
            <a:lvl6pPr indent="0" lvl="5"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6pPr>
            <a:lvl7pPr indent="0" lvl="6"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7pPr>
            <a:lvl8pPr indent="0" lvl="7"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8pPr>
            <a:lvl9pPr indent="0" lvl="8" marL="0" marR="0" algn="ctr">
              <a:lnSpc>
                <a:spcPct val="100000"/>
              </a:lnSpc>
              <a:spcBef>
                <a:spcPts val="0"/>
              </a:spcBef>
              <a:spcAft>
                <a:spcPts val="0"/>
              </a:spcAft>
              <a:buClr>
                <a:srgbClr val="FFFFFF"/>
              </a:buClr>
              <a:buSzPts val="700"/>
              <a:buFont typeface="Helvetica Neue"/>
              <a:buNone/>
              <a:defRPr b="0" i="0" sz="700" u="none" cap="none" strike="noStrike">
                <a:solidFill>
                  <a:srgbClr val="FFFFFF"/>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
              <a:t>‹#›</a:t>
            </a:fld>
            <a:endParaRPr sz="1300">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erge">
  <p:cSld name="Vierge">
    <p:spTree>
      <p:nvGrpSpPr>
        <p:cNvPr id="74" name="Shape 74"/>
        <p:cNvGrpSpPr/>
        <p:nvPr/>
      </p:nvGrpSpPr>
      <p:grpSpPr>
        <a:xfrm>
          <a:off x="0" y="0"/>
          <a:ext cx="0" cy="0"/>
          <a:chOff x="0" y="0"/>
          <a:chExt cx="0" cy="0"/>
        </a:xfrm>
      </p:grpSpPr>
      <p:sp>
        <p:nvSpPr>
          <p:cNvPr id="75" name="Google Shape;75;p27"/>
          <p:cNvSpPr txBox="1"/>
          <p:nvPr>
            <p:ph idx="12" type="sldNum"/>
          </p:nvPr>
        </p:nvSpPr>
        <p:spPr>
          <a:xfrm>
            <a:off x="466725" y="4797643"/>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ement 1" showMasterSp="0">
  <p:cSld name="TITLE_AND_BODY_1">
    <p:spTree>
      <p:nvGrpSpPr>
        <p:cNvPr id="15" name="Shape 15"/>
        <p:cNvGrpSpPr/>
        <p:nvPr/>
      </p:nvGrpSpPr>
      <p:grpSpPr>
        <a:xfrm>
          <a:off x="0" y="0"/>
          <a:ext cx="0" cy="0"/>
          <a:chOff x="0" y="0"/>
          <a:chExt cx="0" cy="0"/>
        </a:xfrm>
      </p:grpSpPr>
      <p:sp>
        <p:nvSpPr>
          <p:cNvPr id="16" name="Google Shape;16;p13"/>
          <p:cNvSpPr/>
          <p:nvPr/>
        </p:nvSpPr>
        <p:spPr>
          <a:xfrm>
            <a:off x="941523" y="558"/>
            <a:ext cx="8232000" cy="5142300"/>
          </a:xfrm>
          <a:prstGeom prst="rect">
            <a:avLst/>
          </a:prstGeom>
          <a:gradFill>
            <a:gsLst>
              <a:gs pos="0">
                <a:srgbClr val="BF1238"/>
              </a:gs>
              <a:gs pos="100000">
                <a:srgbClr val="FA3061"/>
              </a:gs>
            </a:gsLst>
            <a:lin ang="5400012" scaled="0"/>
          </a:gra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17" name="Google Shape;17;p13"/>
          <p:cNvSpPr txBox="1"/>
          <p:nvPr>
            <p:ph type="title"/>
          </p:nvPr>
        </p:nvSpPr>
        <p:spPr>
          <a:xfrm>
            <a:off x="1274825" y="326229"/>
            <a:ext cx="7565400" cy="538200"/>
          </a:xfrm>
          <a:prstGeom prst="rect">
            <a:avLst/>
          </a:prstGeom>
          <a:noFill/>
          <a:ln>
            <a:noFill/>
          </a:ln>
        </p:spPr>
        <p:txBody>
          <a:bodyPr anchorCtr="0" anchor="t" bIns="19050" lIns="19050" spcFirstLastPara="1" rIns="19050" wrap="square" tIns="19050">
            <a:normAutofit/>
          </a:bodyPr>
          <a:lstStyle>
            <a:lvl1pPr lvl="0" algn="l">
              <a:lnSpc>
                <a:spcPct val="80000"/>
              </a:lnSpc>
              <a:spcBef>
                <a:spcPts val="0"/>
              </a:spcBef>
              <a:spcAft>
                <a:spcPts val="0"/>
              </a:spcAft>
              <a:buClr>
                <a:srgbClr val="FFFFFF"/>
              </a:buClr>
              <a:buSzPts val="3000"/>
              <a:buFont typeface="Arial"/>
              <a:buNone/>
              <a:defRPr sz="3000">
                <a:solidFill>
                  <a:srgbClr val="FFFFFF"/>
                </a:solidFill>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18" name="Google Shape;18;p13"/>
          <p:cNvSpPr/>
          <p:nvPr/>
        </p:nvSpPr>
        <p:spPr>
          <a:xfrm>
            <a:off x="0" y="-19050"/>
            <a:ext cx="933300" cy="5181600"/>
          </a:xfrm>
          <a:prstGeom prst="rect">
            <a:avLst/>
          </a:prstGeom>
          <a:solidFill>
            <a:srgbClr val="FFFFFF">
              <a:alpha val="79215"/>
            </a:srgbClr>
          </a:solidFill>
          <a:ln>
            <a:noFill/>
          </a:ln>
          <a:effectLst>
            <a:outerShdw blurRad="254000" rotWithShape="0" dir="20982190" dist="252542">
              <a:srgbClr val="000000">
                <a:alpha val="200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pic>
        <p:nvPicPr>
          <p:cNvPr descr="Logo_Telecom_IPParis_RVB_fond_V.ai" id="19" name="Google Shape;19;p13"/>
          <p:cNvPicPr preferRelativeResize="0"/>
          <p:nvPr/>
        </p:nvPicPr>
        <p:blipFill rotWithShape="1">
          <a:blip r:embed="rId2">
            <a:alphaModFix/>
          </a:blip>
          <a:srcRect b="0" l="0" r="0" t="0"/>
          <a:stretch/>
        </p:blipFill>
        <p:spPr>
          <a:xfrm>
            <a:off x="181840" y="174209"/>
            <a:ext cx="569770" cy="842245"/>
          </a:xfrm>
          <a:prstGeom prst="rect">
            <a:avLst/>
          </a:prstGeom>
          <a:noFill/>
          <a:ln>
            <a:noFill/>
          </a:ln>
        </p:spPr>
      </p:pic>
      <p:sp>
        <p:nvSpPr>
          <p:cNvPr id="20" name="Google Shape;20;p13"/>
          <p:cNvSpPr txBox="1"/>
          <p:nvPr>
            <p:ph idx="12" type="sldNum"/>
          </p:nvPr>
        </p:nvSpPr>
        <p:spPr>
          <a:xfrm>
            <a:off x="4569657" y="4827309"/>
            <a:ext cx="222900" cy="23850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21" name="Google Shape;21;p13"/>
          <p:cNvPicPr preferRelativeResize="0"/>
          <p:nvPr/>
        </p:nvPicPr>
        <p:blipFill rotWithShape="1">
          <a:blip r:embed="rId3">
            <a:alphaModFix/>
          </a:blip>
          <a:srcRect b="0" l="0" r="0" t="0"/>
          <a:stretch/>
        </p:blipFill>
        <p:spPr>
          <a:xfrm>
            <a:off x="0" y="1113975"/>
            <a:ext cx="933448" cy="297623"/>
          </a:xfrm>
          <a:prstGeom prst="rect">
            <a:avLst/>
          </a:prstGeom>
          <a:noFill/>
          <a:ln>
            <a:noFill/>
          </a:ln>
        </p:spPr>
      </p:pic>
      <p:sp>
        <p:nvSpPr>
          <p:cNvPr id="22" name="Google Shape;22;p13"/>
          <p:cNvSpPr txBox="1"/>
          <p:nvPr>
            <p:ph idx="1" type="body"/>
          </p:nvPr>
        </p:nvSpPr>
        <p:spPr>
          <a:xfrm>
            <a:off x="1274832" y="1113975"/>
            <a:ext cx="7049100" cy="3553500"/>
          </a:xfrm>
          <a:prstGeom prst="rect">
            <a:avLst/>
          </a:prstGeom>
          <a:noFill/>
          <a:ln>
            <a:noFill/>
          </a:ln>
        </p:spPr>
        <p:txBody>
          <a:bodyPr anchorCtr="0" anchor="t" bIns="19050" lIns="19050" spcFirstLastPara="1" rIns="19050" wrap="square" tIns="19050">
            <a:normAutofit/>
          </a:bodyPr>
          <a:lstStyle>
            <a:lvl1pPr indent="-330200" lvl="0" marL="457200" algn="l">
              <a:lnSpc>
                <a:spcPct val="90000"/>
              </a:lnSpc>
              <a:spcBef>
                <a:spcPts val="1300"/>
              </a:spcBef>
              <a:spcAft>
                <a:spcPts val="0"/>
              </a:spcAft>
              <a:buClr>
                <a:schemeClr val="lt1"/>
              </a:buClr>
              <a:buSzPts val="1600"/>
              <a:buFont typeface="Arial"/>
              <a:buChar char="•"/>
              <a:defRPr sz="1300">
                <a:solidFill>
                  <a:schemeClr val="lt1"/>
                </a:solidFill>
              </a:defRPr>
            </a:lvl1pPr>
            <a:lvl2pPr indent="-279400" lvl="1" marL="914400" algn="l">
              <a:lnSpc>
                <a:spcPct val="90000"/>
              </a:lnSpc>
              <a:spcBef>
                <a:spcPts val="1700"/>
              </a:spcBef>
              <a:spcAft>
                <a:spcPts val="0"/>
              </a:spcAft>
              <a:buClr>
                <a:schemeClr val="lt1"/>
              </a:buClr>
              <a:buSzPts val="800"/>
              <a:buChar char="•"/>
              <a:defRPr>
                <a:solidFill>
                  <a:schemeClr val="lt1"/>
                </a:solidFill>
              </a:defRPr>
            </a:lvl2pPr>
            <a:lvl3pPr indent="-279400" lvl="2" marL="1371600" algn="l">
              <a:lnSpc>
                <a:spcPct val="90000"/>
              </a:lnSpc>
              <a:spcBef>
                <a:spcPts val="1700"/>
              </a:spcBef>
              <a:spcAft>
                <a:spcPts val="0"/>
              </a:spcAft>
              <a:buClr>
                <a:schemeClr val="lt1"/>
              </a:buClr>
              <a:buSzPts val="800"/>
              <a:buChar char="•"/>
              <a:defRPr>
                <a:solidFill>
                  <a:schemeClr val="lt1"/>
                </a:solidFill>
              </a:defRPr>
            </a:lvl3pPr>
            <a:lvl4pPr indent="-279400" lvl="3" marL="1828800" algn="l">
              <a:lnSpc>
                <a:spcPct val="90000"/>
              </a:lnSpc>
              <a:spcBef>
                <a:spcPts val="1700"/>
              </a:spcBef>
              <a:spcAft>
                <a:spcPts val="0"/>
              </a:spcAft>
              <a:buClr>
                <a:schemeClr val="lt1"/>
              </a:buClr>
              <a:buSzPts val="800"/>
              <a:buChar char="•"/>
              <a:defRPr>
                <a:solidFill>
                  <a:schemeClr val="lt1"/>
                </a:solidFill>
              </a:defRPr>
            </a:lvl4pPr>
            <a:lvl5pPr indent="-279400" lvl="4" marL="2286000" algn="l">
              <a:lnSpc>
                <a:spcPct val="90000"/>
              </a:lnSpc>
              <a:spcBef>
                <a:spcPts val="1700"/>
              </a:spcBef>
              <a:spcAft>
                <a:spcPts val="0"/>
              </a:spcAft>
              <a:buClr>
                <a:schemeClr val="lt1"/>
              </a:buClr>
              <a:buSzPts val="800"/>
              <a:buChar char="•"/>
              <a:defRPr>
                <a:solidFill>
                  <a:schemeClr val="lt1"/>
                </a:solidFill>
              </a:defRPr>
            </a:lvl5pPr>
            <a:lvl6pPr indent="-279400" lvl="5" marL="2743200" algn="l">
              <a:lnSpc>
                <a:spcPct val="90000"/>
              </a:lnSpc>
              <a:spcBef>
                <a:spcPts val="1700"/>
              </a:spcBef>
              <a:spcAft>
                <a:spcPts val="0"/>
              </a:spcAft>
              <a:buClr>
                <a:schemeClr val="lt1"/>
              </a:buClr>
              <a:buSzPts val="800"/>
              <a:buChar char="•"/>
              <a:defRPr>
                <a:solidFill>
                  <a:schemeClr val="lt1"/>
                </a:solidFill>
              </a:defRPr>
            </a:lvl6pPr>
            <a:lvl7pPr indent="-279400" lvl="6" marL="3200400" algn="l">
              <a:lnSpc>
                <a:spcPct val="90000"/>
              </a:lnSpc>
              <a:spcBef>
                <a:spcPts val="1700"/>
              </a:spcBef>
              <a:spcAft>
                <a:spcPts val="0"/>
              </a:spcAft>
              <a:buClr>
                <a:schemeClr val="lt1"/>
              </a:buClr>
              <a:buSzPts val="800"/>
              <a:buChar char="•"/>
              <a:defRPr>
                <a:solidFill>
                  <a:schemeClr val="lt1"/>
                </a:solidFill>
              </a:defRPr>
            </a:lvl7pPr>
            <a:lvl8pPr indent="-279400" lvl="7" marL="3657600" algn="l">
              <a:lnSpc>
                <a:spcPct val="90000"/>
              </a:lnSpc>
              <a:spcBef>
                <a:spcPts val="1700"/>
              </a:spcBef>
              <a:spcAft>
                <a:spcPts val="0"/>
              </a:spcAft>
              <a:buClr>
                <a:schemeClr val="lt1"/>
              </a:buClr>
              <a:buSzPts val="800"/>
              <a:buChar char="•"/>
              <a:defRPr>
                <a:solidFill>
                  <a:schemeClr val="lt1"/>
                </a:solidFill>
              </a:defRPr>
            </a:lvl8pPr>
            <a:lvl9pPr indent="-279400" lvl="8" marL="4114800" algn="l">
              <a:lnSpc>
                <a:spcPct val="90000"/>
              </a:lnSpc>
              <a:spcBef>
                <a:spcPts val="1700"/>
              </a:spcBef>
              <a:spcAft>
                <a:spcPts val="0"/>
              </a:spcAft>
              <a:buClr>
                <a:schemeClr val="lt1"/>
              </a:buClr>
              <a:buSzPts val="800"/>
              <a:buChar char="•"/>
              <a:defRPr>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puces">
  <p:cSld name="Titre et puces">
    <p:spTree>
      <p:nvGrpSpPr>
        <p:cNvPr id="23" name="Shape 23"/>
        <p:cNvGrpSpPr/>
        <p:nvPr/>
      </p:nvGrpSpPr>
      <p:grpSpPr>
        <a:xfrm>
          <a:off x="0" y="0"/>
          <a:ext cx="0" cy="0"/>
          <a:chOff x="0" y="0"/>
          <a:chExt cx="0" cy="0"/>
        </a:xfrm>
      </p:grpSpPr>
      <p:sp>
        <p:nvSpPr>
          <p:cNvPr id="24" name="Google Shape;24;p14"/>
          <p:cNvSpPr txBox="1"/>
          <p:nvPr>
            <p:ph type="title"/>
          </p:nvPr>
        </p:nvSpPr>
        <p:spPr>
          <a:xfrm>
            <a:off x="1191741" y="174209"/>
            <a:ext cx="7691290" cy="842244"/>
          </a:xfrm>
          <a:prstGeom prst="rect">
            <a:avLst/>
          </a:prstGeom>
          <a:noFill/>
          <a:ln>
            <a:noFill/>
          </a:ln>
        </p:spPr>
        <p:txBody>
          <a:bodyPr anchorCtr="0" anchor="t" bIns="19050" lIns="19050" spcFirstLastPara="1" rIns="19050" wrap="square" tIns="19050">
            <a:normAutofit/>
          </a:bodyPr>
          <a:lstStyle>
            <a:lvl1pPr lvl="0" algn="l">
              <a:lnSpc>
                <a:spcPct val="100000"/>
              </a:lnSpc>
              <a:spcBef>
                <a:spcPts val="0"/>
              </a:spcBef>
              <a:spcAft>
                <a:spcPts val="0"/>
              </a:spcAft>
              <a:buClr>
                <a:srgbClr val="BF1238"/>
              </a:buClr>
              <a:buSzPts val="700"/>
              <a:buNone/>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25" name="Google Shape;25;p14"/>
          <p:cNvSpPr txBox="1"/>
          <p:nvPr>
            <p:ph idx="1" type="body"/>
          </p:nvPr>
        </p:nvSpPr>
        <p:spPr>
          <a:xfrm>
            <a:off x="1191741" y="1593189"/>
            <a:ext cx="7499822" cy="3096005"/>
          </a:xfrm>
          <a:prstGeom prst="rect">
            <a:avLst/>
          </a:prstGeom>
          <a:noFill/>
          <a:ln>
            <a:noFill/>
          </a:ln>
        </p:spPr>
        <p:txBody>
          <a:bodyPr anchorCtr="0" anchor="t" bIns="19050" lIns="19050" spcFirstLastPara="1" rIns="19050" wrap="square" tIns="19050">
            <a:normAutofit/>
          </a:bodyPr>
          <a:lstStyle>
            <a:lvl1pPr indent="-279400" lvl="0" marL="457200" algn="l">
              <a:lnSpc>
                <a:spcPct val="90000"/>
              </a:lnSpc>
              <a:spcBef>
                <a:spcPts val="1700"/>
              </a:spcBef>
              <a:spcAft>
                <a:spcPts val="0"/>
              </a:spcAft>
              <a:buSzPts val="800"/>
              <a:buChar char="•"/>
              <a:defRPr/>
            </a:lvl1pPr>
            <a:lvl2pPr indent="-279400" lvl="1" marL="914400" algn="l">
              <a:lnSpc>
                <a:spcPct val="90000"/>
              </a:lnSpc>
              <a:spcBef>
                <a:spcPts val="1700"/>
              </a:spcBef>
              <a:spcAft>
                <a:spcPts val="0"/>
              </a:spcAft>
              <a:buSzPts val="800"/>
              <a:buChar char="•"/>
              <a:defRPr/>
            </a:lvl2pPr>
            <a:lvl3pPr indent="-279400" lvl="2" marL="1371600" algn="l">
              <a:lnSpc>
                <a:spcPct val="90000"/>
              </a:lnSpc>
              <a:spcBef>
                <a:spcPts val="1700"/>
              </a:spcBef>
              <a:spcAft>
                <a:spcPts val="0"/>
              </a:spcAft>
              <a:buSzPts val="800"/>
              <a:buChar char="•"/>
              <a:defRPr/>
            </a:lvl3pPr>
            <a:lvl4pPr indent="-279400" lvl="3" marL="1828800" algn="l">
              <a:lnSpc>
                <a:spcPct val="90000"/>
              </a:lnSpc>
              <a:spcBef>
                <a:spcPts val="1700"/>
              </a:spcBef>
              <a:spcAft>
                <a:spcPts val="0"/>
              </a:spcAft>
              <a:buSzPts val="800"/>
              <a:buChar char="•"/>
              <a:defRPr/>
            </a:lvl4pPr>
            <a:lvl5pPr indent="-279400" lvl="4" marL="2286000" algn="l">
              <a:lnSpc>
                <a:spcPct val="90000"/>
              </a:lnSpc>
              <a:spcBef>
                <a:spcPts val="1700"/>
              </a:spcBef>
              <a:spcAft>
                <a:spcPts val="0"/>
              </a:spcAft>
              <a:buSzPts val="800"/>
              <a:buChar char="•"/>
              <a:defRPr/>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26" name="Google Shape;26;p14"/>
          <p:cNvSpPr txBox="1"/>
          <p:nvPr>
            <p:ph idx="12" type="sldNum"/>
          </p:nvPr>
        </p:nvSpPr>
        <p:spPr>
          <a:xfrm>
            <a:off x="466725" y="4783432"/>
            <a:ext cx="222973" cy="218541"/>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rdre du jour">
  <p:cSld name="Ordre du jour">
    <p:spTree>
      <p:nvGrpSpPr>
        <p:cNvPr id="27" name="Shape 27"/>
        <p:cNvGrpSpPr/>
        <p:nvPr/>
      </p:nvGrpSpPr>
      <p:grpSpPr>
        <a:xfrm>
          <a:off x="0" y="0"/>
          <a:ext cx="0" cy="0"/>
          <a:chOff x="0" y="0"/>
          <a:chExt cx="0" cy="0"/>
        </a:xfrm>
      </p:grpSpPr>
      <p:sp>
        <p:nvSpPr>
          <p:cNvPr id="28" name="Google Shape;28;p15"/>
          <p:cNvSpPr txBox="1"/>
          <p:nvPr>
            <p:ph type="title"/>
          </p:nvPr>
        </p:nvSpPr>
        <p:spPr>
          <a:xfrm>
            <a:off x="1072009" y="404813"/>
            <a:ext cx="7619554" cy="538163"/>
          </a:xfrm>
          <a:prstGeom prst="rect">
            <a:avLst/>
          </a:prstGeom>
          <a:noFill/>
          <a:ln>
            <a:noFill/>
          </a:ln>
        </p:spPr>
        <p:txBody>
          <a:bodyPr anchorCtr="0" anchor="t" bIns="19050" lIns="19050" spcFirstLastPara="1" rIns="19050" wrap="square" tIns="19050">
            <a:normAutofit/>
          </a:bodyPr>
          <a:lstStyle>
            <a:lvl1pPr lvl="0" algn="l">
              <a:lnSpc>
                <a:spcPct val="100000"/>
              </a:lnSpc>
              <a:spcBef>
                <a:spcPts val="0"/>
              </a:spcBef>
              <a:spcAft>
                <a:spcPts val="0"/>
              </a:spcAft>
              <a:buClr>
                <a:srgbClr val="BF1238"/>
              </a:buClr>
              <a:buSzPts val="700"/>
              <a:buNone/>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29" name="Google Shape;29;p15"/>
          <p:cNvSpPr txBox="1"/>
          <p:nvPr>
            <p:ph idx="1" type="body"/>
          </p:nvPr>
        </p:nvSpPr>
        <p:spPr>
          <a:xfrm>
            <a:off x="1072009" y="1099414"/>
            <a:ext cx="7619554" cy="3589780"/>
          </a:xfrm>
          <a:prstGeom prst="rect">
            <a:avLst/>
          </a:prstGeom>
          <a:noFill/>
          <a:ln>
            <a:noFill/>
          </a:ln>
        </p:spPr>
        <p:txBody>
          <a:bodyPr anchorCtr="0" anchor="t" bIns="19050" lIns="19050" spcFirstLastPara="1" rIns="19050" wrap="square" tIns="19050">
            <a:normAutofit/>
          </a:bodyPr>
          <a:lstStyle>
            <a:lvl1pPr indent="-228600" lvl="0" marL="457200" algn="l">
              <a:lnSpc>
                <a:spcPct val="90000"/>
              </a:lnSpc>
              <a:spcBef>
                <a:spcPts val="1700"/>
              </a:spcBef>
              <a:spcAft>
                <a:spcPts val="0"/>
              </a:spcAft>
              <a:buClr>
                <a:srgbClr val="000000"/>
              </a:buClr>
              <a:buSzPts val="1400"/>
              <a:buFont typeface="Arial"/>
              <a:buNone/>
              <a:defRPr sz="1400"/>
            </a:lvl1pPr>
            <a:lvl2pPr indent="-279400" lvl="1" marL="914400" algn="l">
              <a:lnSpc>
                <a:spcPct val="90000"/>
              </a:lnSpc>
              <a:spcBef>
                <a:spcPts val="1700"/>
              </a:spcBef>
              <a:spcAft>
                <a:spcPts val="0"/>
              </a:spcAft>
              <a:buSzPts val="800"/>
              <a:buChar char="•"/>
              <a:defRPr/>
            </a:lvl2pPr>
            <a:lvl3pPr indent="-279400" lvl="2" marL="1371600" algn="l">
              <a:lnSpc>
                <a:spcPct val="90000"/>
              </a:lnSpc>
              <a:spcBef>
                <a:spcPts val="1700"/>
              </a:spcBef>
              <a:spcAft>
                <a:spcPts val="0"/>
              </a:spcAft>
              <a:buSzPts val="800"/>
              <a:buChar char="•"/>
              <a:defRPr/>
            </a:lvl3pPr>
            <a:lvl4pPr indent="-279400" lvl="3" marL="1828800" algn="l">
              <a:lnSpc>
                <a:spcPct val="90000"/>
              </a:lnSpc>
              <a:spcBef>
                <a:spcPts val="1700"/>
              </a:spcBef>
              <a:spcAft>
                <a:spcPts val="0"/>
              </a:spcAft>
              <a:buSzPts val="800"/>
              <a:buChar char="•"/>
              <a:defRPr/>
            </a:lvl4pPr>
            <a:lvl5pPr indent="-279400" lvl="4" marL="2286000" algn="l">
              <a:lnSpc>
                <a:spcPct val="90000"/>
              </a:lnSpc>
              <a:spcBef>
                <a:spcPts val="1700"/>
              </a:spcBef>
              <a:spcAft>
                <a:spcPts val="0"/>
              </a:spcAft>
              <a:buSzPts val="800"/>
              <a:buChar char="•"/>
              <a:defRPr/>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30" name="Google Shape;30;p15"/>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ement" showMasterSp="0" type="tx">
  <p:cSld name="TITLE_AND_BODY">
    <p:spTree>
      <p:nvGrpSpPr>
        <p:cNvPr id="31" name="Shape 31"/>
        <p:cNvGrpSpPr/>
        <p:nvPr/>
      </p:nvGrpSpPr>
      <p:grpSpPr>
        <a:xfrm>
          <a:off x="0" y="0"/>
          <a:ext cx="0" cy="0"/>
          <a:chOff x="0" y="0"/>
          <a:chExt cx="0" cy="0"/>
        </a:xfrm>
      </p:grpSpPr>
      <p:sp>
        <p:nvSpPr>
          <p:cNvPr id="32" name="Google Shape;32;p16"/>
          <p:cNvSpPr/>
          <p:nvPr/>
        </p:nvSpPr>
        <p:spPr>
          <a:xfrm>
            <a:off x="941523" y="558"/>
            <a:ext cx="8231870" cy="5142384"/>
          </a:xfrm>
          <a:prstGeom prst="rect">
            <a:avLst/>
          </a:prstGeom>
          <a:gradFill>
            <a:gsLst>
              <a:gs pos="0">
                <a:srgbClr val="BF1238"/>
              </a:gs>
              <a:gs pos="100000">
                <a:srgbClr val="FA3061"/>
              </a:gs>
            </a:gsLst>
            <a:lin ang="5400000" scaled="0"/>
          </a:grad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sp>
        <p:nvSpPr>
          <p:cNvPr id="33" name="Google Shape;33;p16"/>
          <p:cNvSpPr txBox="1"/>
          <p:nvPr>
            <p:ph type="title"/>
          </p:nvPr>
        </p:nvSpPr>
        <p:spPr>
          <a:xfrm>
            <a:off x="1274750" y="2153954"/>
            <a:ext cx="7565418" cy="538106"/>
          </a:xfrm>
          <a:prstGeom prst="rect">
            <a:avLst/>
          </a:prstGeom>
          <a:noFill/>
          <a:ln>
            <a:noFill/>
          </a:ln>
        </p:spPr>
        <p:txBody>
          <a:bodyPr anchorCtr="0" anchor="t" bIns="19050" lIns="19050" spcFirstLastPara="1" rIns="19050" wrap="square" tIns="19050">
            <a:normAutofit/>
          </a:bodyPr>
          <a:lstStyle>
            <a:lvl1pPr lvl="0" algn="l">
              <a:lnSpc>
                <a:spcPct val="80000"/>
              </a:lnSpc>
              <a:spcBef>
                <a:spcPts val="0"/>
              </a:spcBef>
              <a:spcAft>
                <a:spcPts val="0"/>
              </a:spcAft>
              <a:buClr>
                <a:srgbClr val="FFFFFF"/>
              </a:buClr>
              <a:buSzPts val="3000"/>
              <a:buFont typeface="Arial"/>
              <a:buNone/>
              <a:defRPr sz="3000">
                <a:solidFill>
                  <a:srgbClr val="FFFFFF"/>
                </a:solidFill>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34" name="Google Shape;34;p16"/>
          <p:cNvSpPr/>
          <p:nvPr/>
        </p:nvSpPr>
        <p:spPr>
          <a:xfrm>
            <a:off x="0" y="-19050"/>
            <a:ext cx="933450" cy="5181600"/>
          </a:xfrm>
          <a:prstGeom prst="rect">
            <a:avLst/>
          </a:prstGeom>
          <a:solidFill>
            <a:srgbClr val="FFFFFF">
              <a:alpha val="78823"/>
            </a:srgbClr>
          </a:solidFill>
          <a:ln>
            <a:noFill/>
          </a:ln>
          <a:effectLst>
            <a:outerShdw blurRad="254000" rotWithShape="0" dir="20982190" dist="252542">
              <a:srgbClr val="000000">
                <a:alpha val="200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pic>
        <p:nvPicPr>
          <p:cNvPr descr="Logo_Telecom_IPParis_RVB_fond_V.ai" id="35" name="Google Shape;35;p16"/>
          <p:cNvPicPr preferRelativeResize="0"/>
          <p:nvPr/>
        </p:nvPicPr>
        <p:blipFill rotWithShape="1">
          <a:blip r:embed="rId2">
            <a:alphaModFix/>
          </a:blip>
          <a:srcRect b="0" l="0" r="0" t="0"/>
          <a:stretch/>
        </p:blipFill>
        <p:spPr>
          <a:xfrm>
            <a:off x="181840" y="174209"/>
            <a:ext cx="569770" cy="842244"/>
          </a:xfrm>
          <a:prstGeom prst="rect">
            <a:avLst/>
          </a:prstGeom>
          <a:noFill/>
          <a:ln>
            <a:noFill/>
          </a:ln>
        </p:spPr>
      </p:pic>
      <p:sp>
        <p:nvSpPr>
          <p:cNvPr id="36" name="Google Shape;36;p16"/>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pic>
        <p:nvPicPr>
          <p:cNvPr id="37" name="Google Shape;37;p16"/>
          <p:cNvPicPr preferRelativeResize="0"/>
          <p:nvPr/>
        </p:nvPicPr>
        <p:blipFill rotWithShape="1">
          <a:blip r:embed="rId3">
            <a:alphaModFix/>
          </a:blip>
          <a:srcRect b="0" l="0" r="0" t="0"/>
          <a:stretch/>
        </p:blipFill>
        <p:spPr>
          <a:xfrm>
            <a:off x="0" y="1113975"/>
            <a:ext cx="933448" cy="29762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spTree>
      <p:nvGrpSpPr>
        <p:cNvPr id="38" name="Shape 38"/>
        <p:cNvGrpSpPr/>
        <p:nvPr/>
      </p:nvGrpSpPr>
      <p:grpSpPr>
        <a:xfrm>
          <a:off x="0" y="0"/>
          <a:ext cx="0" cy="0"/>
          <a:chOff x="0" y="0"/>
          <a:chExt cx="0" cy="0"/>
        </a:xfrm>
      </p:grpSpPr>
      <p:sp>
        <p:nvSpPr>
          <p:cNvPr id="39" name="Google Shape;39;p17"/>
          <p:cNvSpPr txBox="1"/>
          <p:nvPr>
            <p:ph idx="12" type="sldNum"/>
          </p:nvPr>
        </p:nvSpPr>
        <p:spPr>
          <a:xfrm>
            <a:off x="4569657" y="4828897"/>
            <a:ext cx="222973" cy="218541"/>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utre titre et photo">
  <p:cSld name="Autre titre et photo">
    <p:spTree>
      <p:nvGrpSpPr>
        <p:cNvPr id="40" name="Shape 40"/>
        <p:cNvGrpSpPr/>
        <p:nvPr/>
      </p:nvGrpSpPr>
      <p:grpSpPr>
        <a:xfrm>
          <a:off x="0" y="0"/>
          <a:ext cx="0" cy="0"/>
          <a:chOff x="0" y="0"/>
          <a:chExt cx="0" cy="0"/>
        </a:xfrm>
      </p:grpSpPr>
      <p:sp>
        <p:nvSpPr>
          <p:cNvPr id="41" name="Google Shape;41;p18"/>
          <p:cNvSpPr/>
          <p:nvPr>
            <p:ph idx="2" type="pic"/>
          </p:nvPr>
        </p:nvSpPr>
        <p:spPr>
          <a:xfrm>
            <a:off x="4362450" y="-78581"/>
            <a:ext cx="4554314" cy="5300662"/>
          </a:xfrm>
          <a:prstGeom prst="rect">
            <a:avLst/>
          </a:prstGeom>
          <a:noFill/>
          <a:ln>
            <a:noFill/>
          </a:ln>
        </p:spPr>
      </p:sp>
      <p:sp>
        <p:nvSpPr>
          <p:cNvPr id="42" name="Google Shape;42;p18"/>
          <p:cNvSpPr txBox="1"/>
          <p:nvPr>
            <p:ph type="title"/>
          </p:nvPr>
        </p:nvSpPr>
        <p:spPr>
          <a:xfrm>
            <a:off x="1128452" y="476250"/>
            <a:ext cx="2991111" cy="2205853"/>
          </a:xfrm>
          <a:prstGeom prst="rect">
            <a:avLst/>
          </a:prstGeom>
          <a:noFill/>
          <a:ln>
            <a:noFill/>
          </a:ln>
        </p:spPr>
        <p:txBody>
          <a:bodyPr anchorCtr="0" anchor="b" bIns="19050" lIns="19050" spcFirstLastPara="1" rIns="19050" wrap="square" tIns="19050">
            <a:normAutofit/>
          </a:bodyPr>
          <a:lstStyle>
            <a:lvl1pPr lvl="0" algn="l">
              <a:lnSpc>
                <a:spcPct val="100000"/>
              </a:lnSpc>
              <a:spcBef>
                <a:spcPts val="0"/>
              </a:spcBef>
              <a:spcAft>
                <a:spcPts val="0"/>
              </a:spcAft>
              <a:buClr>
                <a:srgbClr val="BF1238"/>
              </a:buClr>
              <a:buSzPts val="700"/>
              <a:buNone/>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43" name="Google Shape;43;p18"/>
          <p:cNvSpPr txBox="1"/>
          <p:nvPr>
            <p:ph idx="1" type="body"/>
          </p:nvPr>
        </p:nvSpPr>
        <p:spPr>
          <a:xfrm>
            <a:off x="1128452" y="2833974"/>
            <a:ext cx="2991111" cy="1987239"/>
          </a:xfrm>
          <a:prstGeom prst="rect">
            <a:avLst/>
          </a:prstGeom>
          <a:noFill/>
          <a:ln>
            <a:noFill/>
          </a:ln>
        </p:spPr>
        <p:txBody>
          <a:bodyPr anchorCtr="0" anchor="t" bIns="19050" lIns="19050" spcFirstLastPara="1" rIns="19050" wrap="square" tIns="19050">
            <a:normAutofit/>
          </a:bodyPr>
          <a:lstStyle>
            <a:lvl1pPr indent="-228600" lvl="0" marL="457200" algn="l">
              <a:lnSpc>
                <a:spcPct val="90000"/>
              </a:lnSpc>
              <a:spcBef>
                <a:spcPts val="1700"/>
              </a:spcBef>
              <a:spcAft>
                <a:spcPts val="0"/>
              </a:spcAft>
              <a:buClr>
                <a:srgbClr val="000000"/>
              </a:buClr>
              <a:buSzPts val="1400"/>
              <a:buFont typeface="Arial"/>
              <a:buNone/>
              <a:defRPr sz="1400"/>
            </a:lvl1pPr>
            <a:lvl2pPr indent="-228600" lvl="1" marL="914400" algn="l">
              <a:lnSpc>
                <a:spcPct val="90000"/>
              </a:lnSpc>
              <a:spcBef>
                <a:spcPts val="1700"/>
              </a:spcBef>
              <a:spcAft>
                <a:spcPts val="0"/>
              </a:spcAft>
              <a:buClr>
                <a:srgbClr val="000000"/>
              </a:buClr>
              <a:buSzPts val="1400"/>
              <a:buFont typeface="Arial"/>
              <a:buNone/>
              <a:defRPr sz="1400"/>
            </a:lvl2pPr>
            <a:lvl3pPr indent="-228600" lvl="2" marL="1371600" algn="l">
              <a:lnSpc>
                <a:spcPct val="90000"/>
              </a:lnSpc>
              <a:spcBef>
                <a:spcPts val="1700"/>
              </a:spcBef>
              <a:spcAft>
                <a:spcPts val="0"/>
              </a:spcAft>
              <a:buClr>
                <a:srgbClr val="000000"/>
              </a:buClr>
              <a:buSzPts val="1400"/>
              <a:buFont typeface="Arial"/>
              <a:buNone/>
              <a:defRPr sz="1400"/>
            </a:lvl3pPr>
            <a:lvl4pPr indent="-228600" lvl="3" marL="1828800" algn="l">
              <a:lnSpc>
                <a:spcPct val="90000"/>
              </a:lnSpc>
              <a:spcBef>
                <a:spcPts val="1700"/>
              </a:spcBef>
              <a:spcAft>
                <a:spcPts val="0"/>
              </a:spcAft>
              <a:buClr>
                <a:srgbClr val="000000"/>
              </a:buClr>
              <a:buSzPts val="1400"/>
              <a:buFont typeface="Arial"/>
              <a:buNone/>
              <a:defRPr sz="1400"/>
            </a:lvl4pPr>
            <a:lvl5pPr indent="-228600" lvl="4" marL="2286000" algn="l">
              <a:lnSpc>
                <a:spcPct val="90000"/>
              </a:lnSpc>
              <a:spcBef>
                <a:spcPts val="1700"/>
              </a:spcBef>
              <a:spcAft>
                <a:spcPts val="0"/>
              </a:spcAft>
              <a:buClr>
                <a:srgbClr val="000000"/>
              </a:buClr>
              <a:buSzPts val="1400"/>
              <a:buFont typeface="Arial"/>
              <a:buNone/>
              <a:defRPr sz="1400"/>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44" name="Google Shape;44;p18"/>
          <p:cNvSpPr txBox="1"/>
          <p:nvPr>
            <p:ph idx="12" type="sldNum"/>
          </p:nvPr>
        </p:nvSpPr>
        <p:spPr>
          <a:xfrm>
            <a:off x="4569657" y="4828897"/>
            <a:ext cx="222973" cy="218541"/>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puces et photo">
  <p:cSld name="Titre, puces et photo">
    <p:spTree>
      <p:nvGrpSpPr>
        <p:cNvPr id="45" name="Shape 45"/>
        <p:cNvGrpSpPr/>
        <p:nvPr/>
      </p:nvGrpSpPr>
      <p:grpSpPr>
        <a:xfrm>
          <a:off x="0" y="0"/>
          <a:ext cx="0" cy="0"/>
          <a:chOff x="0" y="0"/>
          <a:chExt cx="0" cy="0"/>
        </a:xfrm>
      </p:grpSpPr>
      <p:sp>
        <p:nvSpPr>
          <p:cNvPr id="46" name="Google Shape;46;p19"/>
          <p:cNvSpPr txBox="1"/>
          <p:nvPr>
            <p:ph idx="1" type="body"/>
          </p:nvPr>
        </p:nvSpPr>
        <p:spPr>
          <a:xfrm>
            <a:off x="1169119" y="1135914"/>
            <a:ext cx="3167212" cy="3553511"/>
          </a:xfrm>
          <a:prstGeom prst="rect">
            <a:avLst/>
          </a:prstGeom>
          <a:noFill/>
          <a:ln>
            <a:noFill/>
          </a:ln>
        </p:spPr>
        <p:txBody>
          <a:bodyPr anchorCtr="0" anchor="t" bIns="19050" lIns="19050" spcFirstLastPara="1" rIns="19050" wrap="square" tIns="19050">
            <a:normAutofit/>
          </a:bodyPr>
          <a:lstStyle>
            <a:lvl1pPr indent="-330200" lvl="0" marL="457200" algn="l">
              <a:lnSpc>
                <a:spcPct val="90000"/>
              </a:lnSpc>
              <a:spcBef>
                <a:spcPts val="1300"/>
              </a:spcBef>
              <a:spcAft>
                <a:spcPts val="0"/>
              </a:spcAft>
              <a:buClr>
                <a:srgbClr val="FA3061"/>
              </a:buClr>
              <a:buSzPts val="1600"/>
              <a:buFont typeface="Arial"/>
              <a:buChar char="•"/>
              <a:defRPr sz="1300"/>
            </a:lvl1pPr>
            <a:lvl2pPr indent="-279400" lvl="1" marL="914400" algn="l">
              <a:lnSpc>
                <a:spcPct val="90000"/>
              </a:lnSpc>
              <a:spcBef>
                <a:spcPts val="1700"/>
              </a:spcBef>
              <a:spcAft>
                <a:spcPts val="0"/>
              </a:spcAft>
              <a:buSzPts val="800"/>
              <a:buChar char="•"/>
              <a:defRPr/>
            </a:lvl2pPr>
            <a:lvl3pPr indent="-279400" lvl="2" marL="1371600" algn="l">
              <a:lnSpc>
                <a:spcPct val="90000"/>
              </a:lnSpc>
              <a:spcBef>
                <a:spcPts val="1700"/>
              </a:spcBef>
              <a:spcAft>
                <a:spcPts val="0"/>
              </a:spcAft>
              <a:buSzPts val="800"/>
              <a:buChar char="•"/>
              <a:defRPr/>
            </a:lvl3pPr>
            <a:lvl4pPr indent="-279400" lvl="3" marL="1828800" algn="l">
              <a:lnSpc>
                <a:spcPct val="90000"/>
              </a:lnSpc>
              <a:spcBef>
                <a:spcPts val="1700"/>
              </a:spcBef>
              <a:spcAft>
                <a:spcPts val="0"/>
              </a:spcAft>
              <a:buSzPts val="800"/>
              <a:buChar char="•"/>
              <a:defRPr/>
            </a:lvl4pPr>
            <a:lvl5pPr indent="-279400" lvl="4" marL="2286000" algn="l">
              <a:lnSpc>
                <a:spcPct val="90000"/>
              </a:lnSpc>
              <a:spcBef>
                <a:spcPts val="1700"/>
              </a:spcBef>
              <a:spcAft>
                <a:spcPts val="0"/>
              </a:spcAft>
              <a:buSzPts val="800"/>
              <a:buChar char="•"/>
              <a:defRPr/>
            </a:lvl5pPr>
            <a:lvl6pPr indent="-279400" lvl="5" marL="2743200" algn="l">
              <a:lnSpc>
                <a:spcPct val="90000"/>
              </a:lnSpc>
              <a:spcBef>
                <a:spcPts val="1700"/>
              </a:spcBef>
              <a:spcAft>
                <a:spcPts val="0"/>
              </a:spcAft>
              <a:buSzPts val="800"/>
              <a:buChar char="•"/>
              <a:defRPr/>
            </a:lvl6pPr>
            <a:lvl7pPr indent="-279400" lvl="6" marL="3200400" algn="l">
              <a:lnSpc>
                <a:spcPct val="90000"/>
              </a:lnSpc>
              <a:spcBef>
                <a:spcPts val="1700"/>
              </a:spcBef>
              <a:spcAft>
                <a:spcPts val="0"/>
              </a:spcAft>
              <a:buSzPts val="800"/>
              <a:buChar char="•"/>
              <a:defRPr/>
            </a:lvl7pPr>
            <a:lvl8pPr indent="-279400" lvl="7" marL="3657600" algn="l">
              <a:lnSpc>
                <a:spcPct val="90000"/>
              </a:lnSpc>
              <a:spcBef>
                <a:spcPts val="1700"/>
              </a:spcBef>
              <a:spcAft>
                <a:spcPts val="0"/>
              </a:spcAft>
              <a:buSzPts val="800"/>
              <a:buChar char="•"/>
              <a:defRPr/>
            </a:lvl8pPr>
            <a:lvl9pPr indent="-279400" lvl="8" marL="4114800" algn="l">
              <a:lnSpc>
                <a:spcPct val="90000"/>
              </a:lnSpc>
              <a:spcBef>
                <a:spcPts val="1700"/>
              </a:spcBef>
              <a:spcAft>
                <a:spcPts val="0"/>
              </a:spcAft>
              <a:buSzPts val="800"/>
              <a:buChar char="•"/>
              <a:defRPr/>
            </a:lvl9pPr>
          </a:lstStyle>
          <a:p/>
        </p:txBody>
      </p:sp>
      <p:sp>
        <p:nvSpPr>
          <p:cNvPr id="47" name="Google Shape;47;p19"/>
          <p:cNvSpPr/>
          <p:nvPr>
            <p:ph idx="2" type="pic"/>
          </p:nvPr>
        </p:nvSpPr>
        <p:spPr>
          <a:xfrm>
            <a:off x="4572000" y="-152725"/>
            <a:ext cx="4093828" cy="5458438"/>
          </a:xfrm>
          <a:prstGeom prst="rect">
            <a:avLst/>
          </a:prstGeom>
          <a:noFill/>
          <a:ln>
            <a:noFill/>
          </a:ln>
        </p:spPr>
      </p:sp>
      <p:sp>
        <p:nvSpPr>
          <p:cNvPr id="48" name="Google Shape;48;p19"/>
          <p:cNvSpPr txBox="1"/>
          <p:nvPr>
            <p:ph type="title"/>
          </p:nvPr>
        </p:nvSpPr>
        <p:spPr>
          <a:xfrm>
            <a:off x="1098612" y="404813"/>
            <a:ext cx="3308226" cy="538163"/>
          </a:xfrm>
          <a:prstGeom prst="rect">
            <a:avLst/>
          </a:prstGeom>
          <a:noFill/>
          <a:ln>
            <a:noFill/>
          </a:ln>
        </p:spPr>
        <p:txBody>
          <a:bodyPr anchorCtr="0" anchor="t" bIns="19050" lIns="19050" spcFirstLastPara="1" rIns="19050" wrap="square" tIns="19050">
            <a:normAutofit/>
          </a:bodyPr>
          <a:lstStyle>
            <a:lvl1pPr lvl="0" algn="l">
              <a:lnSpc>
                <a:spcPct val="100000"/>
              </a:lnSpc>
              <a:spcBef>
                <a:spcPts val="0"/>
              </a:spcBef>
              <a:spcAft>
                <a:spcPts val="0"/>
              </a:spcAft>
              <a:buClr>
                <a:srgbClr val="BF1238"/>
              </a:buClr>
              <a:buSzPts val="700"/>
              <a:buNone/>
              <a:defRPr/>
            </a:lvl1pPr>
            <a:lvl2pPr lvl="1" algn="l">
              <a:lnSpc>
                <a:spcPct val="100000"/>
              </a:lnSpc>
              <a:spcBef>
                <a:spcPts val="0"/>
              </a:spcBef>
              <a:spcAft>
                <a:spcPts val="0"/>
              </a:spcAft>
              <a:buClr>
                <a:srgbClr val="BF1238"/>
              </a:buClr>
              <a:buSzPts val="700"/>
              <a:buNone/>
              <a:defRPr/>
            </a:lvl2pPr>
            <a:lvl3pPr lvl="2" algn="l">
              <a:lnSpc>
                <a:spcPct val="100000"/>
              </a:lnSpc>
              <a:spcBef>
                <a:spcPts val="0"/>
              </a:spcBef>
              <a:spcAft>
                <a:spcPts val="0"/>
              </a:spcAft>
              <a:buClr>
                <a:srgbClr val="BF1238"/>
              </a:buClr>
              <a:buSzPts val="700"/>
              <a:buNone/>
              <a:defRPr/>
            </a:lvl3pPr>
            <a:lvl4pPr lvl="3" algn="l">
              <a:lnSpc>
                <a:spcPct val="100000"/>
              </a:lnSpc>
              <a:spcBef>
                <a:spcPts val="0"/>
              </a:spcBef>
              <a:spcAft>
                <a:spcPts val="0"/>
              </a:spcAft>
              <a:buClr>
                <a:srgbClr val="BF1238"/>
              </a:buClr>
              <a:buSzPts val="700"/>
              <a:buNone/>
              <a:defRPr/>
            </a:lvl4pPr>
            <a:lvl5pPr lvl="4" algn="l">
              <a:lnSpc>
                <a:spcPct val="100000"/>
              </a:lnSpc>
              <a:spcBef>
                <a:spcPts val="0"/>
              </a:spcBef>
              <a:spcAft>
                <a:spcPts val="0"/>
              </a:spcAft>
              <a:buClr>
                <a:srgbClr val="BF1238"/>
              </a:buClr>
              <a:buSzPts val="700"/>
              <a:buNone/>
              <a:defRPr/>
            </a:lvl5pPr>
            <a:lvl6pPr lvl="5" algn="l">
              <a:lnSpc>
                <a:spcPct val="100000"/>
              </a:lnSpc>
              <a:spcBef>
                <a:spcPts val="0"/>
              </a:spcBef>
              <a:spcAft>
                <a:spcPts val="0"/>
              </a:spcAft>
              <a:buClr>
                <a:srgbClr val="BF1238"/>
              </a:buClr>
              <a:buSzPts val="700"/>
              <a:buNone/>
              <a:defRPr/>
            </a:lvl6pPr>
            <a:lvl7pPr lvl="6" algn="l">
              <a:lnSpc>
                <a:spcPct val="100000"/>
              </a:lnSpc>
              <a:spcBef>
                <a:spcPts val="0"/>
              </a:spcBef>
              <a:spcAft>
                <a:spcPts val="0"/>
              </a:spcAft>
              <a:buClr>
                <a:srgbClr val="BF1238"/>
              </a:buClr>
              <a:buSzPts val="700"/>
              <a:buNone/>
              <a:defRPr/>
            </a:lvl7pPr>
            <a:lvl8pPr lvl="7" algn="l">
              <a:lnSpc>
                <a:spcPct val="100000"/>
              </a:lnSpc>
              <a:spcBef>
                <a:spcPts val="0"/>
              </a:spcBef>
              <a:spcAft>
                <a:spcPts val="0"/>
              </a:spcAft>
              <a:buClr>
                <a:srgbClr val="BF1238"/>
              </a:buClr>
              <a:buSzPts val="700"/>
              <a:buNone/>
              <a:defRPr/>
            </a:lvl8pPr>
            <a:lvl9pPr lvl="8" algn="l">
              <a:lnSpc>
                <a:spcPct val="100000"/>
              </a:lnSpc>
              <a:spcBef>
                <a:spcPts val="0"/>
              </a:spcBef>
              <a:spcAft>
                <a:spcPts val="0"/>
              </a:spcAft>
              <a:buClr>
                <a:srgbClr val="BF1238"/>
              </a:buClr>
              <a:buSzPts val="700"/>
              <a:buNone/>
              <a:defRPr/>
            </a:lvl9pPr>
          </a:lstStyle>
          <a:p/>
        </p:txBody>
      </p:sp>
      <p:sp>
        <p:nvSpPr>
          <p:cNvPr id="49" name="Google Shape;49;p19"/>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it important">
  <p:cSld name="Fait important">
    <p:spTree>
      <p:nvGrpSpPr>
        <p:cNvPr id="50" name="Shape 50"/>
        <p:cNvGrpSpPr/>
        <p:nvPr/>
      </p:nvGrpSpPr>
      <p:grpSpPr>
        <a:xfrm>
          <a:off x="0" y="0"/>
          <a:ext cx="0" cy="0"/>
          <a:chOff x="0" y="0"/>
          <a:chExt cx="0" cy="0"/>
        </a:xfrm>
      </p:grpSpPr>
      <p:sp>
        <p:nvSpPr>
          <p:cNvPr id="51" name="Google Shape;51;p20"/>
          <p:cNvSpPr txBox="1"/>
          <p:nvPr>
            <p:ph idx="12" type="sldNum"/>
          </p:nvPr>
        </p:nvSpPr>
        <p:spPr>
          <a:xfrm>
            <a:off x="4569657" y="4827309"/>
            <a:ext cx="222973" cy="218540"/>
          </a:xfrm>
          <a:prstGeom prst="rect">
            <a:avLst/>
          </a:prstGeom>
          <a:noFill/>
          <a:ln>
            <a:noFill/>
          </a:ln>
        </p:spPr>
        <p:txBody>
          <a:bodyPr anchorCtr="0" anchor="b" bIns="19050" lIns="19050" spcFirstLastPara="1" rIns="19050" wrap="square" tIns="19050">
            <a:spAutoFit/>
          </a:bodyPr>
          <a:lstStyle>
            <a:lvl1pPr indent="0" lvl="0"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theme" Target="../theme/theme1.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1"/>
          <p:cNvSpPr/>
          <p:nvPr/>
        </p:nvSpPr>
        <p:spPr>
          <a:xfrm>
            <a:off x="0" y="-19050"/>
            <a:ext cx="933450" cy="5181600"/>
          </a:xfrm>
          <a:prstGeom prst="rect">
            <a:avLst/>
          </a:prstGeom>
          <a:solidFill>
            <a:srgbClr val="FFFFFF">
              <a:alpha val="78823"/>
            </a:srgbClr>
          </a:solidFill>
          <a:ln>
            <a:noFill/>
          </a:ln>
          <a:effectLst>
            <a:outerShdw blurRad="254000" rotWithShape="0" dir="20982190" dist="252542">
              <a:srgbClr val="000000">
                <a:alpha val="20000"/>
              </a:srgbClr>
            </a:outerShdw>
          </a:effectLst>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FFFFFF"/>
              </a:buClr>
              <a:buSzPts val="1200"/>
              <a:buFont typeface="Helvetica Neue"/>
              <a:buNone/>
            </a:pPr>
            <a:r>
              <a:t/>
            </a:r>
            <a:endParaRPr b="0" i="0" sz="1200" u="none" cap="none" strike="noStrike">
              <a:solidFill>
                <a:srgbClr val="FFFFFF"/>
              </a:solidFill>
              <a:latin typeface="Helvetica Neue"/>
              <a:ea typeface="Helvetica Neue"/>
              <a:cs typeface="Helvetica Neue"/>
              <a:sym typeface="Helvetica Neue"/>
            </a:endParaRPr>
          </a:p>
        </p:txBody>
      </p:sp>
      <p:pic>
        <p:nvPicPr>
          <p:cNvPr descr="Logo_Telecom_IPParis_RVB_fond_V.ai" id="7" name="Google Shape;7;p11"/>
          <p:cNvPicPr preferRelativeResize="0"/>
          <p:nvPr/>
        </p:nvPicPr>
        <p:blipFill rotWithShape="1">
          <a:blip r:embed="rId1">
            <a:alphaModFix/>
          </a:blip>
          <a:srcRect b="0" l="0" r="0" t="0"/>
          <a:stretch/>
        </p:blipFill>
        <p:spPr>
          <a:xfrm>
            <a:off x="181840" y="174209"/>
            <a:ext cx="569770" cy="842244"/>
          </a:xfrm>
          <a:prstGeom prst="rect">
            <a:avLst/>
          </a:prstGeom>
          <a:noFill/>
          <a:ln>
            <a:noFill/>
          </a:ln>
        </p:spPr>
      </p:pic>
      <p:sp>
        <p:nvSpPr>
          <p:cNvPr id="8" name="Google Shape;8;p11"/>
          <p:cNvSpPr txBox="1"/>
          <p:nvPr>
            <p:ph type="title"/>
          </p:nvPr>
        </p:nvSpPr>
        <p:spPr>
          <a:xfrm>
            <a:off x="1191741" y="174209"/>
            <a:ext cx="7691290" cy="842244"/>
          </a:xfrm>
          <a:prstGeom prst="rect">
            <a:avLst/>
          </a:prstGeom>
          <a:noFill/>
          <a:ln>
            <a:noFill/>
          </a:ln>
        </p:spPr>
        <p:txBody>
          <a:bodyPr anchorCtr="0" anchor="t" bIns="19050" lIns="19050" spcFirstLastPara="1" rIns="19050" wrap="square" tIns="19050">
            <a:normAutofit/>
          </a:bodyPr>
          <a:lstStyle>
            <a:lvl1pPr lvl="0"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1pPr>
            <a:lvl2pPr lvl="1"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2pPr>
            <a:lvl3pPr lvl="2"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3pPr>
            <a:lvl4pPr lvl="3"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4pPr>
            <a:lvl5pPr lvl="4"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5pPr>
            <a:lvl6pPr lvl="5"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6pPr>
            <a:lvl7pPr lvl="6"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7pPr>
            <a:lvl8pPr lvl="7"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8pPr>
            <a:lvl9pPr lvl="8" marR="0" rtl="0" algn="l">
              <a:lnSpc>
                <a:spcPct val="100000"/>
              </a:lnSpc>
              <a:spcBef>
                <a:spcPts val="0"/>
              </a:spcBef>
              <a:spcAft>
                <a:spcPts val="0"/>
              </a:spcAft>
              <a:buClr>
                <a:srgbClr val="BF1238"/>
              </a:buClr>
              <a:buSzPts val="2700"/>
              <a:buFont typeface="Arial"/>
              <a:buNone/>
              <a:defRPr b="0" i="0" sz="2700" u="none" cap="none" strike="noStrike">
                <a:solidFill>
                  <a:srgbClr val="BF1238"/>
                </a:solidFill>
                <a:latin typeface="Arial"/>
                <a:ea typeface="Arial"/>
                <a:cs typeface="Arial"/>
                <a:sym typeface="Arial"/>
              </a:defRPr>
            </a:lvl9pPr>
          </a:lstStyle>
          <a:p/>
        </p:txBody>
      </p:sp>
      <p:sp>
        <p:nvSpPr>
          <p:cNvPr id="9" name="Google Shape;9;p11"/>
          <p:cNvSpPr txBox="1"/>
          <p:nvPr>
            <p:ph idx="1" type="body"/>
          </p:nvPr>
        </p:nvSpPr>
        <p:spPr>
          <a:xfrm>
            <a:off x="1191741" y="1593189"/>
            <a:ext cx="7499822" cy="3096005"/>
          </a:xfrm>
          <a:prstGeom prst="rect">
            <a:avLst/>
          </a:prstGeom>
          <a:noFill/>
          <a:ln>
            <a:noFill/>
          </a:ln>
        </p:spPr>
        <p:txBody>
          <a:bodyPr anchorCtr="0" anchor="t" bIns="19050" lIns="19050" spcFirstLastPara="1" rIns="19050" wrap="square" tIns="19050">
            <a:normAutofit/>
          </a:bodyPr>
          <a:lstStyle>
            <a:lvl1pPr indent="-355600" lvl="0" marL="4572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1pPr>
            <a:lvl2pPr indent="-355600" lvl="1" marL="9144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2pPr>
            <a:lvl3pPr indent="-355600" lvl="2" marL="13716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3pPr>
            <a:lvl4pPr indent="-355600" lvl="3" marL="18288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4pPr>
            <a:lvl5pPr indent="-355600" lvl="4" marL="22860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5pPr>
            <a:lvl6pPr indent="-355600" lvl="5" marL="27432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6pPr>
            <a:lvl7pPr indent="-355600" lvl="6" marL="32004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7pPr>
            <a:lvl8pPr indent="-355600" lvl="7" marL="36576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8pPr>
            <a:lvl9pPr indent="-355600" lvl="8" marL="4114800" marR="0" rtl="0" algn="l">
              <a:lnSpc>
                <a:spcPct val="90000"/>
              </a:lnSpc>
              <a:spcBef>
                <a:spcPts val="1700"/>
              </a:spcBef>
              <a:spcAft>
                <a:spcPts val="0"/>
              </a:spcAft>
              <a:buClr>
                <a:srgbClr val="BF1238"/>
              </a:buClr>
              <a:buSzPts val="2000"/>
              <a:buFont typeface="Arial"/>
              <a:buChar char="•"/>
              <a:defRPr b="0" i="0" sz="1700" u="none" cap="none" strike="noStrike">
                <a:solidFill>
                  <a:srgbClr val="000000"/>
                </a:solidFill>
                <a:latin typeface="Arial"/>
                <a:ea typeface="Arial"/>
                <a:cs typeface="Arial"/>
                <a:sym typeface="Arial"/>
              </a:defRPr>
            </a:lvl9pPr>
          </a:lstStyle>
          <a:p/>
        </p:txBody>
      </p:sp>
      <p:sp>
        <p:nvSpPr>
          <p:cNvPr id="10" name="Google Shape;10;p11"/>
          <p:cNvSpPr txBox="1"/>
          <p:nvPr>
            <p:ph idx="12" type="sldNum"/>
          </p:nvPr>
        </p:nvSpPr>
        <p:spPr>
          <a:xfrm>
            <a:off x="466725" y="4783432"/>
            <a:ext cx="222973" cy="218541"/>
          </a:xfrm>
          <a:prstGeom prst="rect">
            <a:avLst/>
          </a:prstGeom>
          <a:noFill/>
          <a:ln>
            <a:noFill/>
          </a:ln>
        </p:spPr>
        <p:txBody>
          <a:bodyPr anchorCtr="0" anchor="b" bIns="19050" lIns="19050" spcFirstLastPara="1" rIns="19050" wrap="square" tIns="19050">
            <a:spAutoFit/>
          </a:bodyPr>
          <a:lstStyle>
            <a:lvl1pPr indent="0" lvl="0"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1pPr>
            <a:lvl2pPr indent="0" lvl="1"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2pPr>
            <a:lvl3pPr indent="0" lvl="2"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3pPr>
            <a:lvl4pPr indent="0" lvl="3"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4pPr>
            <a:lvl5pPr indent="0" lvl="4"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5pPr>
            <a:lvl6pPr indent="0" lvl="5"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6pPr>
            <a:lvl7pPr indent="0" lvl="6"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7pPr>
            <a:lvl8pPr indent="0" lvl="7"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8pPr>
            <a:lvl9pPr indent="0" lvl="8" marL="0" marR="0" rtl="0" algn="l">
              <a:lnSpc>
                <a:spcPct val="100000"/>
              </a:lnSpc>
              <a:spcBef>
                <a:spcPts val="0"/>
              </a:spcBef>
              <a:spcAft>
                <a:spcPts val="0"/>
              </a:spcAft>
              <a:buClr>
                <a:srgbClr val="FFFFFF"/>
              </a:buClr>
              <a:buSzPts val="1300"/>
              <a:buFont typeface="Arial"/>
              <a:buNone/>
              <a:defRPr b="0" i="0" sz="13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sz="500">
              <a:solidFill>
                <a:srgbClr val="000000"/>
              </a:solidFill>
            </a:endParaRPr>
          </a:p>
        </p:txBody>
      </p:sp>
      <p:pic>
        <p:nvPicPr>
          <p:cNvPr id="11" name="Google Shape;11;p11"/>
          <p:cNvPicPr preferRelativeResize="0"/>
          <p:nvPr/>
        </p:nvPicPr>
        <p:blipFill rotWithShape="1">
          <a:blip r:embed="rId2">
            <a:alphaModFix/>
          </a:blip>
          <a:srcRect b="0" l="0" r="0" t="0"/>
          <a:stretch/>
        </p:blipFill>
        <p:spPr>
          <a:xfrm>
            <a:off x="0" y="1113975"/>
            <a:ext cx="933448" cy="29762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3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28.png"/><Relationship Id="rId9" Type="http://schemas.openxmlformats.org/officeDocument/2006/relationships/image" Target="../media/image35.png"/><Relationship Id="rId5" Type="http://schemas.openxmlformats.org/officeDocument/2006/relationships/image" Target="../media/image26.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12.png"/><Relationship Id="rId5" Type="http://schemas.openxmlformats.org/officeDocument/2006/relationships/image" Target="../media/image10.png"/><Relationship Id="rId6"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
          <p:cNvSpPr txBox="1"/>
          <p:nvPr>
            <p:ph idx="4294967295" type="ctrTitle"/>
          </p:nvPr>
        </p:nvSpPr>
        <p:spPr>
          <a:xfrm>
            <a:off x="452400" y="2457449"/>
            <a:ext cx="8239200" cy="1108500"/>
          </a:xfrm>
          <a:prstGeom prst="rect">
            <a:avLst/>
          </a:prstGeom>
          <a:noFill/>
          <a:ln>
            <a:noFill/>
          </a:ln>
        </p:spPr>
        <p:txBody>
          <a:bodyPr anchorCtr="0" anchor="b" bIns="19050" lIns="19050" spcFirstLastPara="1" rIns="19050" wrap="square" tIns="19050">
            <a:noAutofit/>
          </a:bodyPr>
          <a:lstStyle/>
          <a:p>
            <a:pPr indent="0" lvl="0" marL="0" marR="0" rtl="0" algn="l">
              <a:lnSpc>
                <a:spcPct val="115000"/>
              </a:lnSpc>
              <a:spcBef>
                <a:spcPts val="1200"/>
              </a:spcBef>
              <a:spcAft>
                <a:spcPts val="1200"/>
              </a:spcAft>
              <a:buClr>
                <a:srgbClr val="BF1238"/>
              </a:buClr>
              <a:buSzPts val="2700"/>
              <a:buFont typeface="Arial"/>
              <a:buNone/>
            </a:pPr>
            <a:r>
              <a:rPr b="1" i="0" lang="en" sz="3300" u="none" cap="none" strike="noStrike">
                <a:solidFill>
                  <a:schemeClr val="lt1"/>
                </a:solidFill>
                <a:latin typeface="Arial"/>
                <a:ea typeface="Arial"/>
                <a:cs typeface="Arial"/>
                <a:sym typeface="Arial"/>
              </a:rPr>
              <a:t>AMICA: Attention-based Multi-Identifier model for asynchronous intrusion detection on Controller Area networks</a:t>
            </a:r>
            <a:endParaRPr b="1" i="0" sz="3300" u="none" cap="none" strike="noStrike">
              <a:solidFill>
                <a:schemeClr val="lt1"/>
              </a:solidFill>
              <a:latin typeface="Arial"/>
              <a:ea typeface="Arial"/>
              <a:cs typeface="Arial"/>
              <a:sym typeface="Arial"/>
            </a:endParaRPr>
          </a:p>
        </p:txBody>
      </p:sp>
      <p:sp>
        <p:nvSpPr>
          <p:cNvPr id="81" name="Google Shape;81;p1"/>
          <p:cNvSpPr txBox="1"/>
          <p:nvPr/>
        </p:nvSpPr>
        <p:spPr>
          <a:xfrm>
            <a:off x="452400" y="3986850"/>
            <a:ext cx="7774800" cy="284700"/>
          </a:xfrm>
          <a:prstGeom prst="rect">
            <a:avLst/>
          </a:prstGeom>
          <a:noFill/>
          <a:ln>
            <a:noFill/>
          </a:ln>
        </p:spPr>
        <p:txBody>
          <a:bodyPr anchorCtr="0" anchor="ctr" bIns="19050" lIns="19050" spcFirstLastPara="1" rIns="19050" wrap="square" tIns="19050">
            <a:spAutoFit/>
          </a:bodyPr>
          <a:lstStyle/>
          <a:p>
            <a:pPr indent="0" lvl="0" marL="0" marR="0" rtl="0" algn="l">
              <a:lnSpc>
                <a:spcPct val="100000"/>
              </a:lnSpc>
              <a:spcBef>
                <a:spcPts val="0"/>
              </a:spcBef>
              <a:spcAft>
                <a:spcPts val="0"/>
              </a:spcAft>
              <a:buClr>
                <a:srgbClr val="FAFAFA"/>
              </a:buClr>
              <a:buSzPts val="2000"/>
              <a:buFont typeface="Arial"/>
              <a:buNone/>
            </a:pPr>
            <a:r>
              <a:rPr b="0" i="0" lang="en" sz="1600" u="none" cap="none" strike="noStrike">
                <a:solidFill>
                  <a:srgbClr val="FAFAFA"/>
                </a:solidFill>
                <a:latin typeface="Arial"/>
                <a:ea typeface="Arial"/>
                <a:cs typeface="Arial"/>
                <a:sym typeface="Arial"/>
              </a:rPr>
              <a:t>Natasha Alkhatib*, Lina Achaji*, Maria Mushtaq, Hadi Ghauch, and Jean-Luc Danger</a:t>
            </a:r>
            <a:endParaRPr b="0" i="0" sz="1600" u="none" cap="none" strike="noStrike">
              <a:solidFill>
                <a:srgbClr val="FAFAFA"/>
              </a:solidFill>
              <a:latin typeface="Arial"/>
              <a:ea typeface="Arial"/>
              <a:cs typeface="Arial"/>
              <a:sym typeface="Arial"/>
            </a:endParaRPr>
          </a:p>
        </p:txBody>
      </p:sp>
      <p:pic>
        <p:nvPicPr>
          <p:cNvPr descr="Logo_Telecom_IPParis_RVB_blanc_H.png" id="82" name="Google Shape;82;p1"/>
          <p:cNvPicPr preferRelativeResize="0"/>
          <p:nvPr/>
        </p:nvPicPr>
        <p:blipFill rotWithShape="1">
          <a:blip r:embed="rId3">
            <a:alphaModFix/>
          </a:blip>
          <a:srcRect b="0" l="0" r="0" t="0"/>
          <a:stretch/>
        </p:blipFill>
        <p:spPr>
          <a:xfrm>
            <a:off x="6901601" y="251249"/>
            <a:ext cx="2063766" cy="964850"/>
          </a:xfrm>
          <a:prstGeom prst="rect">
            <a:avLst/>
          </a:prstGeom>
          <a:noFill/>
          <a:ln>
            <a:noFill/>
          </a:ln>
        </p:spPr>
      </p:pic>
      <p:pic>
        <p:nvPicPr>
          <p:cNvPr id="83" name="Google Shape;83;p1"/>
          <p:cNvPicPr preferRelativeResize="0"/>
          <p:nvPr/>
        </p:nvPicPr>
        <p:blipFill rotWithShape="1">
          <a:blip r:embed="rId4">
            <a:alphaModFix/>
          </a:blip>
          <a:srcRect b="0" l="0" r="0" t="0"/>
          <a:stretch/>
        </p:blipFill>
        <p:spPr>
          <a:xfrm>
            <a:off x="4116178" y="289600"/>
            <a:ext cx="2785423" cy="888150"/>
          </a:xfrm>
          <a:prstGeom prst="rect">
            <a:avLst/>
          </a:prstGeom>
          <a:noFill/>
          <a:ln>
            <a:noFill/>
          </a:ln>
        </p:spPr>
      </p:pic>
      <p:pic>
        <p:nvPicPr>
          <p:cNvPr id="84" name="Google Shape;84;p1"/>
          <p:cNvPicPr preferRelativeResize="0"/>
          <p:nvPr/>
        </p:nvPicPr>
        <p:blipFill rotWithShape="1">
          <a:blip r:embed="rId5">
            <a:alphaModFix/>
          </a:blip>
          <a:srcRect b="0" l="0" r="0" t="0"/>
          <a:stretch/>
        </p:blipFill>
        <p:spPr>
          <a:xfrm>
            <a:off x="228600" y="251249"/>
            <a:ext cx="2750720" cy="808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type="title"/>
          </p:nvPr>
        </p:nvSpPr>
        <p:spPr>
          <a:xfrm>
            <a:off x="1072009" y="404813"/>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a:t>Delta Encoding</a:t>
            </a:r>
            <a:endParaRPr/>
          </a:p>
        </p:txBody>
      </p:sp>
      <p:pic>
        <p:nvPicPr>
          <p:cNvPr id="156" name="Google Shape;156;p9"/>
          <p:cNvPicPr preferRelativeResize="0"/>
          <p:nvPr/>
        </p:nvPicPr>
        <p:blipFill rotWithShape="1">
          <a:blip r:embed="rId3">
            <a:alphaModFix/>
          </a:blip>
          <a:srcRect b="0" l="582" r="590" t="0"/>
          <a:stretch/>
        </p:blipFill>
        <p:spPr>
          <a:xfrm>
            <a:off x="1577498" y="3737520"/>
            <a:ext cx="6326425" cy="1150259"/>
          </a:xfrm>
          <a:prstGeom prst="rect">
            <a:avLst/>
          </a:prstGeom>
          <a:noFill/>
          <a:ln>
            <a:noFill/>
          </a:ln>
        </p:spPr>
      </p:pic>
      <p:pic>
        <p:nvPicPr>
          <p:cNvPr id="157" name="Google Shape;157;p9"/>
          <p:cNvPicPr preferRelativeResize="0"/>
          <p:nvPr/>
        </p:nvPicPr>
        <p:blipFill rotWithShape="1">
          <a:blip r:embed="rId4">
            <a:alphaModFix/>
          </a:blip>
          <a:srcRect b="0" l="0" r="0" t="0"/>
          <a:stretch/>
        </p:blipFill>
        <p:spPr>
          <a:xfrm>
            <a:off x="1628661" y="943013"/>
            <a:ext cx="6228470" cy="264359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ph type="title"/>
          </p:nvPr>
        </p:nvSpPr>
        <p:spPr>
          <a:xfrm>
            <a:off x="1072009" y="404813"/>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a:t>Delta Encoding</a:t>
            </a:r>
            <a:endParaRPr/>
          </a:p>
        </p:txBody>
      </p:sp>
      <p:pic>
        <p:nvPicPr>
          <p:cNvPr id="163" name="Google Shape;163;p10"/>
          <p:cNvPicPr preferRelativeResize="0"/>
          <p:nvPr/>
        </p:nvPicPr>
        <p:blipFill rotWithShape="1">
          <a:blip r:embed="rId3">
            <a:alphaModFix/>
          </a:blip>
          <a:srcRect b="0" l="582" r="590" t="0"/>
          <a:stretch/>
        </p:blipFill>
        <p:spPr>
          <a:xfrm>
            <a:off x="1577498" y="3737520"/>
            <a:ext cx="6326425" cy="1150259"/>
          </a:xfrm>
          <a:prstGeom prst="rect">
            <a:avLst/>
          </a:prstGeom>
          <a:noFill/>
          <a:ln>
            <a:noFill/>
          </a:ln>
        </p:spPr>
      </p:pic>
      <p:pic>
        <p:nvPicPr>
          <p:cNvPr id="164" name="Google Shape;164;p10"/>
          <p:cNvPicPr preferRelativeResize="0"/>
          <p:nvPr/>
        </p:nvPicPr>
        <p:blipFill rotWithShape="1">
          <a:blip r:embed="rId4">
            <a:alphaModFix/>
          </a:blip>
          <a:srcRect b="0" l="0" r="0" t="0"/>
          <a:stretch/>
        </p:blipFill>
        <p:spPr>
          <a:xfrm>
            <a:off x="1628661" y="943013"/>
            <a:ext cx="6228470" cy="26435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g1dd7203d696_1_13"/>
          <p:cNvSpPr txBox="1"/>
          <p:nvPr>
            <p:ph type="title"/>
          </p:nvPr>
        </p:nvSpPr>
        <p:spPr>
          <a:xfrm>
            <a:off x="1072009" y="404813"/>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a:t>Training workflow</a:t>
            </a:r>
            <a:endParaRPr/>
          </a:p>
        </p:txBody>
      </p:sp>
      <p:pic>
        <p:nvPicPr>
          <p:cNvPr id="170" name="Google Shape;170;g1dd7203d696_1_13"/>
          <p:cNvPicPr preferRelativeResize="0"/>
          <p:nvPr/>
        </p:nvPicPr>
        <p:blipFill rotWithShape="1">
          <a:blip r:embed="rId3">
            <a:alphaModFix/>
          </a:blip>
          <a:srcRect b="0" l="0" r="0" t="0"/>
          <a:stretch/>
        </p:blipFill>
        <p:spPr>
          <a:xfrm>
            <a:off x="1223550" y="1257100"/>
            <a:ext cx="4077599" cy="2826650"/>
          </a:xfrm>
          <a:prstGeom prst="rect">
            <a:avLst/>
          </a:prstGeom>
          <a:noFill/>
          <a:ln>
            <a:noFill/>
          </a:ln>
        </p:spPr>
      </p:pic>
      <p:sp>
        <p:nvSpPr>
          <p:cNvPr id="171" name="Google Shape;171;g1dd7203d696_1_13"/>
          <p:cNvSpPr txBox="1"/>
          <p:nvPr/>
        </p:nvSpPr>
        <p:spPr>
          <a:xfrm>
            <a:off x="1618250" y="4245425"/>
            <a:ext cx="1970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Training workflow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dd73819add_0_8"/>
          <p:cNvSpPr txBox="1"/>
          <p:nvPr>
            <p:ph type="title"/>
          </p:nvPr>
        </p:nvSpPr>
        <p:spPr>
          <a:xfrm>
            <a:off x="1072009" y="404813"/>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a:t>Training and Testing workflow</a:t>
            </a:r>
            <a:endParaRPr/>
          </a:p>
        </p:txBody>
      </p:sp>
      <p:pic>
        <p:nvPicPr>
          <p:cNvPr id="177" name="Google Shape;177;g1dd73819add_0_8"/>
          <p:cNvPicPr preferRelativeResize="0"/>
          <p:nvPr/>
        </p:nvPicPr>
        <p:blipFill rotWithShape="1">
          <a:blip r:embed="rId3">
            <a:alphaModFix/>
          </a:blip>
          <a:srcRect b="0" l="0" r="0" t="0"/>
          <a:stretch/>
        </p:blipFill>
        <p:spPr>
          <a:xfrm>
            <a:off x="1223550" y="1257100"/>
            <a:ext cx="4077599" cy="2826650"/>
          </a:xfrm>
          <a:prstGeom prst="rect">
            <a:avLst/>
          </a:prstGeom>
          <a:noFill/>
          <a:ln>
            <a:noFill/>
          </a:ln>
        </p:spPr>
      </p:pic>
      <p:pic>
        <p:nvPicPr>
          <p:cNvPr id="178" name="Google Shape;178;g1dd73819add_0_8"/>
          <p:cNvPicPr preferRelativeResize="0"/>
          <p:nvPr/>
        </p:nvPicPr>
        <p:blipFill rotWithShape="1">
          <a:blip r:embed="rId4">
            <a:alphaModFix/>
          </a:blip>
          <a:srcRect b="0" l="0" r="0" t="0"/>
          <a:stretch/>
        </p:blipFill>
        <p:spPr>
          <a:xfrm>
            <a:off x="5351679" y="1281700"/>
            <a:ext cx="3721397" cy="2777449"/>
          </a:xfrm>
          <a:prstGeom prst="rect">
            <a:avLst/>
          </a:prstGeom>
          <a:noFill/>
          <a:ln>
            <a:noFill/>
          </a:ln>
        </p:spPr>
      </p:pic>
      <p:sp>
        <p:nvSpPr>
          <p:cNvPr id="179" name="Google Shape;179;g1dd73819add_0_8"/>
          <p:cNvSpPr txBox="1"/>
          <p:nvPr/>
        </p:nvSpPr>
        <p:spPr>
          <a:xfrm>
            <a:off x="1618250" y="4245425"/>
            <a:ext cx="1970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Training workflow</a:t>
            </a:r>
            <a:endParaRPr b="0" i="0" sz="1400" u="none" cap="none" strike="noStrike">
              <a:solidFill>
                <a:srgbClr val="000000"/>
              </a:solidFill>
              <a:latin typeface="Arial"/>
              <a:ea typeface="Arial"/>
              <a:cs typeface="Arial"/>
              <a:sym typeface="Arial"/>
            </a:endParaRPr>
          </a:p>
        </p:txBody>
      </p:sp>
      <p:sp>
        <p:nvSpPr>
          <p:cNvPr id="180" name="Google Shape;180;g1dd73819add_0_8"/>
          <p:cNvSpPr txBox="1"/>
          <p:nvPr/>
        </p:nvSpPr>
        <p:spPr>
          <a:xfrm>
            <a:off x="5549950" y="4245425"/>
            <a:ext cx="1970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Testing workflow</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dd7203d696_1_23"/>
          <p:cNvSpPr txBox="1"/>
          <p:nvPr>
            <p:ph type="title"/>
          </p:nvPr>
        </p:nvSpPr>
        <p:spPr>
          <a:xfrm>
            <a:off x="1086284" y="173138"/>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sz="3100"/>
              <a:t>AMICA Results on SynCAN Dataset</a:t>
            </a:r>
            <a:endParaRPr sz="3100"/>
          </a:p>
        </p:txBody>
      </p:sp>
      <p:pic>
        <p:nvPicPr>
          <p:cNvPr id="186" name="Google Shape;186;g1dd7203d696_1_23"/>
          <p:cNvPicPr preferRelativeResize="0"/>
          <p:nvPr/>
        </p:nvPicPr>
        <p:blipFill rotWithShape="1">
          <a:blip r:embed="rId3">
            <a:alphaModFix/>
          </a:blip>
          <a:srcRect b="0" l="0" r="0" t="0"/>
          <a:stretch/>
        </p:blipFill>
        <p:spPr>
          <a:xfrm>
            <a:off x="1375800" y="994025"/>
            <a:ext cx="3196201" cy="1198575"/>
          </a:xfrm>
          <a:prstGeom prst="rect">
            <a:avLst/>
          </a:prstGeom>
          <a:noFill/>
          <a:ln>
            <a:noFill/>
          </a:ln>
        </p:spPr>
      </p:pic>
      <p:pic>
        <p:nvPicPr>
          <p:cNvPr id="187" name="Google Shape;187;g1dd7203d696_1_23"/>
          <p:cNvPicPr preferRelativeResize="0"/>
          <p:nvPr/>
        </p:nvPicPr>
        <p:blipFill rotWithShape="1">
          <a:blip r:embed="rId4">
            <a:alphaModFix/>
          </a:blip>
          <a:srcRect b="0" l="0" r="22732" t="0"/>
          <a:stretch/>
        </p:blipFill>
        <p:spPr>
          <a:xfrm>
            <a:off x="5639801" y="715125"/>
            <a:ext cx="1662930" cy="1440176"/>
          </a:xfrm>
          <a:prstGeom prst="rect">
            <a:avLst/>
          </a:prstGeom>
          <a:noFill/>
          <a:ln>
            <a:noFill/>
          </a:ln>
        </p:spPr>
      </p:pic>
      <p:pic>
        <p:nvPicPr>
          <p:cNvPr id="188" name="Google Shape;188;g1dd7203d696_1_23"/>
          <p:cNvPicPr preferRelativeResize="0"/>
          <p:nvPr/>
        </p:nvPicPr>
        <p:blipFill rotWithShape="1">
          <a:blip r:embed="rId5">
            <a:alphaModFix/>
          </a:blip>
          <a:srcRect b="0" l="0" r="23855" t="0"/>
          <a:stretch/>
        </p:blipFill>
        <p:spPr>
          <a:xfrm>
            <a:off x="5574031" y="3624275"/>
            <a:ext cx="1728694" cy="1519225"/>
          </a:xfrm>
          <a:prstGeom prst="rect">
            <a:avLst/>
          </a:prstGeom>
          <a:noFill/>
          <a:ln>
            <a:noFill/>
          </a:ln>
        </p:spPr>
      </p:pic>
      <p:pic>
        <p:nvPicPr>
          <p:cNvPr id="189" name="Google Shape;189;g1dd7203d696_1_23"/>
          <p:cNvPicPr preferRelativeResize="0"/>
          <p:nvPr/>
        </p:nvPicPr>
        <p:blipFill rotWithShape="1">
          <a:blip r:embed="rId6">
            <a:alphaModFix/>
          </a:blip>
          <a:srcRect b="0" l="0" r="22732" t="0"/>
          <a:stretch/>
        </p:blipFill>
        <p:spPr>
          <a:xfrm>
            <a:off x="7260300" y="2162851"/>
            <a:ext cx="1754200" cy="1519224"/>
          </a:xfrm>
          <a:prstGeom prst="rect">
            <a:avLst/>
          </a:prstGeom>
          <a:noFill/>
          <a:ln>
            <a:noFill/>
          </a:ln>
        </p:spPr>
      </p:pic>
      <p:pic>
        <p:nvPicPr>
          <p:cNvPr id="190" name="Google Shape;190;g1dd7203d696_1_23"/>
          <p:cNvPicPr preferRelativeResize="0"/>
          <p:nvPr/>
        </p:nvPicPr>
        <p:blipFill rotWithShape="1">
          <a:blip r:embed="rId7">
            <a:alphaModFix/>
          </a:blip>
          <a:srcRect b="0" l="0" r="23088" t="0"/>
          <a:stretch/>
        </p:blipFill>
        <p:spPr>
          <a:xfrm>
            <a:off x="7302724" y="715125"/>
            <a:ext cx="1662925" cy="1446762"/>
          </a:xfrm>
          <a:prstGeom prst="rect">
            <a:avLst/>
          </a:prstGeom>
          <a:noFill/>
          <a:ln>
            <a:noFill/>
          </a:ln>
        </p:spPr>
      </p:pic>
      <p:pic>
        <p:nvPicPr>
          <p:cNvPr id="191" name="Google Shape;191;g1dd7203d696_1_23"/>
          <p:cNvPicPr preferRelativeResize="0"/>
          <p:nvPr/>
        </p:nvPicPr>
        <p:blipFill rotWithShape="1">
          <a:blip r:embed="rId8">
            <a:alphaModFix/>
          </a:blip>
          <a:srcRect b="0" l="0" r="6664" t="8003"/>
          <a:stretch/>
        </p:blipFill>
        <p:spPr>
          <a:xfrm>
            <a:off x="1375800" y="2375250"/>
            <a:ext cx="2992101" cy="2025300"/>
          </a:xfrm>
          <a:prstGeom prst="rect">
            <a:avLst/>
          </a:prstGeom>
          <a:noFill/>
          <a:ln>
            <a:noFill/>
          </a:ln>
        </p:spPr>
      </p:pic>
      <p:pic>
        <p:nvPicPr>
          <p:cNvPr id="192" name="Google Shape;192;g1dd7203d696_1_23"/>
          <p:cNvPicPr preferRelativeResize="0"/>
          <p:nvPr/>
        </p:nvPicPr>
        <p:blipFill rotWithShape="1">
          <a:blip r:embed="rId9">
            <a:alphaModFix/>
          </a:blip>
          <a:srcRect b="0" l="0" r="23118" t="0"/>
          <a:stretch/>
        </p:blipFill>
        <p:spPr>
          <a:xfrm>
            <a:off x="5594163" y="2159077"/>
            <a:ext cx="1754197" cy="152677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g1dd73819add_0_36"/>
          <p:cNvSpPr txBox="1"/>
          <p:nvPr>
            <p:ph type="title"/>
          </p:nvPr>
        </p:nvSpPr>
        <p:spPr>
          <a:xfrm>
            <a:off x="1072009" y="404813"/>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a:t>Conclusion &amp; Future work</a:t>
            </a:r>
            <a:endParaRPr/>
          </a:p>
        </p:txBody>
      </p:sp>
      <p:sp>
        <p:nvSpPr>
          <p:cNvPr id="198" name="Google Shape;198;g1dd73819add_0_36"/>
          <p:cNvSpPr txBox="1"/>
          <p:nvPr>
            <p:ph idx="1" type="body"/>
          </p:nvPr>
        </p:nvSpPr>
        <p:spPr>
          <a:xfrm>
            <a:off x="1072009" y="1099414"/>
            <a:ext cx="7619700" cy="3589800"/>
          </a:xfrm>
          <a:prstGeom prst="rect">
            <a:avLst/>
          </a:prstGeom>
          <a:noFill/>
          <a:ln>
            <a:noFill/>
          </a:ln>
        </p:spPr>
        <p:txBody>
          <a:bodyPr anchorCtr="0" anchor="t" bIns="19050" lIns="19050" spcFirstLastPara="1" rIns="19050" wrap="square" tIns="19050">
            <a:normAutofit fontScale="92500" lnSpcReduction="20000"/>
          </a:bodyPr>
          <a:lstStyle/>
          <a:p>
            <a:pPr indent="-374650" lvl="0" marL="457200" rtl="0" algn="l">
              <a:lnSpc>
                <a:spcPct val="140000"/>
              </a:lnSpc>
              <a:spcBef>
                <a:spcPts val="0"/>
              </a:spcBef>
              <a:spcAft>
                <a:spcPts val="0"/>
              </a:spcAft>
              <a:buSzPct val="138138"/>
              <a:buChar char="●"/>
            </a:pPr>
            <a:r>
              <a:rPr lang="en" sz="1800"/>
              <a:t>AMICA, a novel deep learning based multi-agent system for detecting intrusions on CAN bus. </a:t>
            </a:r>
            <a:endParaRPr sz="1800"/>
          </a:p>
          <a:p>
            <a:pPr indent="-342900" lvl="0" marL="457200" rtl="0" algn="l">
              <a:lnSpc>
                <a:spcPct val="140000"/>
              </a:lnSpc>
              <a:spcBef>
                <a:spcPts val="0"/>
              </a:spcBef>
              <a:spcAft>
                <a:spcPts val="0"/>
              </a:spcAft>
              <a:buSzPct val="108108"/>
              <a:buChar char="●"/>
            </a:pPr>
            <a:r>
              <a:rPr lang="en" sz="1800"/>
              <a:t>Detection of </a:t>
            </a:r>
            <a:r>
              <a:rPr b="1" i="1" lang="en" sz="1800"/>
              <a:t>different and sophisticated intrusions</a:t>
            </a:r>
            <a:r>
              <a:rPr lang="en" sz="1800"/>
              <a:t> in long CAN message sequences by : </a:t>
            </a:r>
            <a:endParaRPr sz="1800"/>
          </a:p>
          <a:p>
            <a:pPr indent="-342900" lvl="1" marL="914400" rtl="0" algn="l">
              <a:lnSpc>
                <a:spcPct val="140000"/>
              </a:lnSpc>
              <a:spcBef>
                <a:spcPts val="0"/>
              </a:spcBef>
              <a:spcAft>
                <a:spcPts val="0"/>
              </a:spcAft>
              <a:buSzPct val="108108"/>
              <a:buChar char="○"/>
            </a:pPr>
            <a:r>
              <a:rPr lang="en" sz="1800"/>
              <a:t>Modeling contextual information between CAN signals </a:t>
            </a:r>
            <a:endParaRPr sz="1800"/>
          </a:p>
          <a:p>
            <a:pPr indent="-342900" lvl="1" marL="914400" rtl="0" algn="l">
              <a:lnSpc>
                <a:spcPct val="140000"/>
              </a:lnSpc>
              <a:spcBef>
                <a:spcPts val="0"/>
              </a:spcBef>
              <a:spcAft>
                <a:spcPts val="0"/>
              </a:spcAft>
              <a:buSzPct val="108108"/>
              <a:buChar char="○"/>
            </a:pPr>
            <a:r>
              <a:rPr lang="en" sz="1800"/>
              <a:t>Devising suitable training process</a:t>
            </a:r>
            <a:endParaRPr sz="1800"/>
          </a:p>
          <a:p>
            <a:pPr indent="-342900" lvl="0" marL="457200" rtl="0" algn="l">
              <a:lnSpc>
                <a:spcPct val="140000"/>
              </a:lnSpc>
              <a:spcBef>
                <a:spcPts val="0"/>
              </a:spcBef>
              <a:spcAft>
                <a:spcPts val="0"/>
              </a:spcAft>
              <a:buSzPct val="108108"/>
              <a:buChar char="●"/>
            </a:pPr>
            <a:r>
              <a:rPr b="1" lang="en" sz="1800"/>
              <a:t>Future research: </a:t>
            </a:r>
            <a:endParaRPr b="1" sz="1800"/>
          </a:p>
          <a:p>
            <a:pPr indent="-342900" lvl="1" marL="914400" rtl="0" algn="l">
              <a:lnSpc>
                <a:spcPct val="140000"/>
              </a:lnSpc>
              <a:spcBef>
                <a:spcPts val="0"/>
              </a:spcBef>
              <a:spcAft>
                <a:spcPts val="0"/>
              </a:spcAft>
              <a:buSzPct val="108108"/>
              <a:buChar char="○"/>
            </a:pPr>
            <a:r>
              <a:rPr lang="en" sz="1800"/>
              <a:t>Anomaly threshold for each signal separately </a:t>
            </a:r>
            <a:endParaRPr sz="1800"/>
          </a:p>
          <a:p>
            <a:pPr indent="-342900" lvl="1" marL="914400" rtl="0" algn="l">
              <a:lnSpc>
                <a:spcPct val="140000"/>
              </a:lnSpc>
              <a:spcBef>
                <a:spcPts val="0"/>
              </a:spcBef>
              <a:spcAft>
                <a:spcPts val="0"/>
              </a:spcAft>
              <a:buSzPct val="108108"/>
              <a:buChar char="○"/>
            </a:pPr>
            <a:r>
              <a:rPr lang="en" sz="1800"/>
              <a:t>Ablation study on the model architecture with exhaustive hyperparameter tuning </a:t>
            </a:r>
            <a:endParaRPr/>
          </a:p>
          <a:p>
            <a:pPr indent="-342900" lvl="1" marL="914400" rtl="0" algn="l">
              <a:lnSpc>
                <a:spcPct val="140000"/>
              </a:lnSpc>
              <a:spcBef>
                <a:spcPts val="0"/>
              </a:spcBef>
              <a:spcAft>
                <a:spcPts val="0"/>
              </a:spcAft>
              <a:buSzPct val="108108"/>
              <a:buChar char="○"/>
            </a:pPr>
            <a:r>
              <a:rPr lang="en" sz="1800"/>
              <a:t>Comparison with state-of-the-art models (ex: CANET, etc.)</a:t>
            </a:r>
            <a:endParaRPr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g1dd7203d696_3_0"/>
          <p:cNvSpPr txBox="1"/>
          <p:nvPr>
            <p:ph type="title"/>
          </p:nvPr>
        </p:nvSpPr>
        <p:spPr>
          <a:xfrm>
            <a:off x="4175125" y="2353975"/>
            <a:ext cx="1940100" cy="560700"/>
          </a:xfrm>
          <a:prstGeom prst="rect">
            <a:avLst/>
          </a:prstGeom>
          <a:noFill/>
          <a:ln>
            <a:noFill/>
          </a:ln>
        </p:spPr>
        <p:txBody>
          <a:bodyPr anchorCtr="0" anchor="t" bIns="19050" lIns="19050" spcFirstLastPara="1" rIns="19050" wrap="square" tIns="19050">
            <a:normAutofit/>
          </a:bodyPr>
          <a:lstStyle/>
          <a:p>
            <a:pPr indent="0" lvl="0" marL="0" rtl="0" algn="l">
              <a:lnSpc>
                <a:spcPct val="80000"/>
              </a:lnSpc>
              <a:spcBef>
                <a:spcPts val="0"/>
              </a:spcBef>
              <a:spcAft>
                <a:spcPts val="0"/>
              </a:spcAft>
              <a:buSzPts val="3000"/>
              <a:buNone/>
            </a:pPr>
            <a:r>
              <a:rPr lang="en"/>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2"/>
          <p:cNvSpPr txBox="1"/>
          <p:nvPr>
            <p:ph type="title"/>
          </p:nvPr>
        </p:nvSpPr>
        <p:spPr>
          <a:xfrm>
            <a:off x="1274825" y="326229"/>
            <a:ext cx="7565400" cy="538200"/>
          </a:xfrm>
          <a:prstGeom prst="rect">
            <a:avLst/>
          </a:prstGeom>
          <a:noFill/>
          <a:ln>
            <a:noFill/>
          </a:ln>
        </p:spPr>
        <p:txBody>
          <a:bodyPr anchorCtr="0" anchor="t" bIns="19050" lIns="19050" spcFirstLastPara="1" rIns="19050" wrap="square" tIns="19050">
            <a:normAutofit/>
          </a:bodyPr>
          <a:lstStyle/>
          <a:p>
            <a:pPr indent="0" lvl="0" marL="0" rtl="0" algn="l">
              <a:lnSpc>
                <a:spcPct val="80000"/>
              </a:lnSpc>
              <a:spcBef>
                <a:spcPts val="0"/>
              </a:spcBef>
              <a:spcAft>
                <a:spcPts val="0"/>
              </a:spcAft>
              <a:buSzPts val="3000"/>
              <a:buNone/>
            </a:pPr>
            <a:r>
              <a:rPr lang="en"/>
              <a:t>Outline</a:t>
            </a:r>
            <a:endParaRPr/>
          </a:p>
        </p:txBody>
      </p:sp>
      <p:sp>
        <p:nvSpPr>
          <p:cNvPr id="90" name="Google Shape;90;p2"/>
          <p:cNvSpPr txBox="1"/>
          <p:nvPr/>
        </p:nvSpPr>
        <p:spPr>
          <a:xfrm>
            <a:off x="2573511" y="1879252"/>
            <a:ext cx="4968027" cy="1384995"/>
          </a:xfrm>
          <a:prstGeom prst="rect">
            <a:avLst/>
          </a:prstGeom>
          <a:noFill/>
          <a:ln>
            <a:noFill/>
          </a:ln>
        </p:spPr>
        <p:txBody>
          <a:bodyPr anchorCtr="0" anchor="t" bIns="45700" lIns="91425" spcFirstLastPara="1" rIns="91425" wrap="square" tIns="45700">
            <a:spAutoFit/>
          </a:bodyPr>
          <a:lstStyle/>
          <a:p>
            <a:pPr indent="-342900" lvl="0" marL="342900" marR="0" rtl="0" algn="ctr">
              <a:lnSpc>
                <a:spcPct val="100000"/>
              </a:lnSpc>
              <a:spcBef>
                <a:spcPts val="0"/>
              </a:spcBef>
              <a:spcAft>
                <a:spcPts val="0"/>
              </a:spcAft>
              <a:buClr>
                <a:schemeClr val="lt1"/>
              </a:buClr>
              <a:buSzPts val="2800"/>
              <a:buFont typeface="Arial"/>
              <a:buAutoNum type="arabicPeriod"/>
            </a:pPr>
            <a:r>
              <a:rPr b="0" i="0" lang="en" sz="2800" u="none" cap="none" strike="noStrike">
                <a:solidFill>
                  <a:schemeClr val="lt1"/>
                </a:solidFill>
                <a:latin typeface="Arial"/>
                <a:ea typeface="Arial"/>
                <a:cs typeface="Arial"/>
                <a:sym typeface="Arial"/>
              </a:rPr>
              <a:t>Problematic</a:t>
            </a:r>
            <a:endParaRPr/>
          </a:p>
          <a:p>
            <a:pPr indent="-342900" lvl="0" marL="342900" marR="0" rtl="0" algn="ctr">
              <a:lnSpc>
                <a:spcPct val="100000"/>
              </a:lnSpc>
              <a:spcBef>
                <a:spcPts val="0"/>
              </a:spcBef>
              <a:spcAft>
                <a:spcPts val="0"/>
              </a:spcAft>
              <a:buClr>
                <a:schemeClr val="lt1"/>
              </a:buClr>
              <a:buSzPts val="2800"/>
              <a:buFont typeface="Arial"/>
              <a:buAutoNum type="arabicPeriod"/>
            </a:pPr>
            <a:r>
              <a:rPr b="0" i="0" lang="en" sz="2800" u="none" cap="none" strike="noStrike">
                <a:solidFill>
                  <a:schemeClr val="lt1"/>
                </a:solidFill>
                <a:latin typeface="Arial"/>
                <a:ea typeface="Arial"/>
                <a:cs typeface="Arial"/>
                <a:sym typeface="Arial"/>
              </a:rPr>
              <a:t>AI-based Solution</a:t>
            </a:r>
            <a:endParaRPr/>
          </a:p>
          <a:p>
            <a:pPr indent="-342900" lvl="0" marL="342900" marR="0" rtl="0" algn="ctr">
              <a:lnSpc>
                <a:spcPct val="100000"/>
              </a:lnSpc>
              <a:spcBef>
                <a:spcPts val="0"/>
              </a:spcBef>
              <a:spcAft>
                <a:spcPts val="0"/>
              </a:spcAft>
              <a:buClr>
                <a:schemeClr val="lt1"/>
              </a:buClr>
              <a:buSzPts val="2800"/>
              <a:buFont typeface="Arial"/>
              <a:buAutoNum type="arabicPeriod"/>
            </a:pPr>
            <a:r>
              <a:rPr b="0" i="0" lang="en" sz="2800" u="none" cap="none" strike="noStrike">
                <a:solidFill>
                  <a:schemeClr val="lt1"/>
                </a:solidFill>
                <a:latin typeface="Arial"/>
                <a:ea typeface="Arial"/>
                <a:cs typeface="Arial"/>
                <a:sym typeface="Arial"/>
              </a:rPr>
              <a:t>Anomaly Score and Results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3"/>
          <p:cNvSpPr txBox="1"/>
          <p:nvPr>
            <p:ph type="title"/>
          </p:nvPr>
        </p:nvSpPr>
        <p:spPr>
          <a:xfrm>
            <a:off x="1191741" y="174209"/>
            <a:ext cx="7691290" cy="842244"/>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Clr>
                <a:srgbClr val="BF1238"/>
              </a:buClr>
              <a:buSzPts val="700"/>
              <a:buNone/>
            </a:pPr>
            <a:r>
              <a:rPr lang="en"/>
              <a:t>Problematic</a:t>
            </a:r>
            <a:endParaRPr/>
          </a:p>
        </p:txBody>
      </p:sp>
      <p:pic>
        <p:nvPicPr>
          <p:cNvPr id="96" name="Google Shape;96;p3"/>
          <p:cNvPicPr preferRelativeResize="0"/>
          <p:nvPr/>
        </p:nvPicPr>
        <p:blipFill rotWithShape="1">
          <a:blip r:embed="rId3">
            <a:alphaModFix/>
          </a:blip>
          <a:srcRect b="0" l="0" r="0" t="0"/>
          <a:stretch/>
        </p:blipFill>
        <p:spPr>
          <a:xfrm>
            <a:off x="1817651" y="776579"/>
            <a:ext cx="6439475" cy="19966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1dd7203d696_0_7"/>
          <p:cNvSpPr txBox="1"/>
          <p:nvPr>
            <p:ph type="title"/>
          </p:nvPr>
        </p:nvSpPr>
        <p:spPr>
          <a:xfrm>
            <a:off x="1191741" y="174209"/>
            <a:ext cx="7691400" cy="8421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Clr>
                <a:srgbClr val="BF1238"/>
              </a:buClr>
              <a:buSzPts val="700"/>
              <a:buNone/>
            </a:pPr>
            <a:r>
              <a:rPr lang="en"/>
              <a:t>Problematic</a:t>
            </a:r>
            <a:endParaRPr/>
          </a:p>
        </p:txBody>
      </p:sp>
      <p:pic>
        <p:nvPicPr>
          <p:cNvPr id="102" name="Google Shape;102;g1dd7203d696_0_7"/>
          <p:cNvPicPr preferRelativeResize="0"/>
          <p:nvPr/>
        </p:nvPicPr>
        <p:blipFill rotWithShape="1">
          <a:blip r:embed="rId3">
            <a:alphaModFix/>
          </a:blip>
          <a:srcRect b="0" l="0" r="0" t="0"/>
          <a:stretch/>
        </p:blipFill>
        <p:spPr>
          <a:xfrm>
            <a:off x="1817651" y="776579"/>
            <a:ext cx="6439475" cy="1996626"/>
          </a:xfrm>
          <a:prstGeom prst="rect">
            <a:avLst/>
          </a:prstGeom>
          <a:noFill/>
          <a:ln>
            <a:noFill/>
          </a:ln>
        </p:spPr>
      </p:pic>
      <p:graphicFrame>
        <p:nvGraphicFramePr>
          <p:cNvPr id="103" name="Google Shape;103;g1dd7203d696_0_7"/>
          <p:cNvGraphicFramePr/>
          <p:nvPr/>
        </p:nvGraphicFramePr>
        <p:xfrm>
          <a:off x="1745950" y="2835600"/>
          <a:ext cx="3000000" cy="3000000"/>
        </p:xfrm>
        <a:graphic>
          <a:graphicData uri="http://schemas.openxmlformats.org/drawingml/2006/table">
            <a:tbl>
              <a:tblPr>
                <a:noFill/>
                <a:tableStyleId>{13E22E33-7D51-4659-B8E2-22269B019486}</a:tableStyleId>
              </a:tblPr>
              <a:tblGrid>
                <a:gridCol w="752475"/>
                <a:gridCol w="499775"/>
                <a:gridCol w="499775"/>
                <a:gridCol w="499775"/>
                <a:gridCol w="499775"/>
                <a:gridCol w="499775"/>
                <a:gridCol w="508400"/>
                <a:gridCol w="499775"/>
                <a:gridCol w="499775"/>
                <a:gridCol w="508400"/>
                <a:gridCol w="499775"/>
                <a:gridCol w="499775"/>
                <a:gridCol w="759200"/>
              </a:tblGrid>
              <a:tr h="236325">
                <a:tc>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solidFill>
                            <a:srgbClr val="FFFFFF"/>
                          </a:solidFill>
                          <a:latin typeface="Verdana"/>
                          <a:ea typeface="Verdana"/>
                          <a:cs typeface="Verdana"/>
                          <a:sym typeface="Verdana"/>
                        </a:rPr>
                        <a:t>Time</a:t>
                      </a:r>
                      <a:endParaRPr b="1" sz="700" u="none" cap="none" strike="noStrike">
                        <a:solidFill>
                          <a:srgbClr val="FFFFFF"/>
                        </a:solidFill>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C000"/>
                    </a:solidFill>
                  </a:tcPr>
                </a:tc>
                <a:tc>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solidFill>
                            <a:srgbClr val="FFFFFF"/>
                          </a:solidFill>
                          <a:latin typeface="Verdana"/>
                          <a:ea typeface="Verdana"/>
                          <a:cs typeface="Verdana"/>
                          <a:sym typeface="Verdana"/>
                        </a:rPr>
                        <a:t>ID</a:t>
                      </a:r>
                      <a:endParaRPr b="1" sz="700" u="none" cap="none" strike="noStrike">
                        <a:solidFill>
                          <a:srgbClr val="FFFFFF"/>
                        </a:solidFill>
                        <a:latin typeface="Verdana"/>
                        <a:ea typeface="Verdana"/>
                        <a:cs typeface="Verdana"/>
                        <a:sym typeface="Verdana"/>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C000"/>
                    </a:solidFill>
                  </a:tcPr>
                </a:tc>
                <a:tc gridSpan="4">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solidFill>
                            <a:srgbClr val="FFFFFF"/>
                          </a:solidFill>
                          <a:latin typeface="Verdana"/>
                          <a:ea typeface="Verdana"/>
                          <a:cs typeface="Verdana"/>
                          <a:sym typeface="Verdana"/>
                        </a:rPr>
                        <a:t>Signals of A</a:t>
                      </a:r>
                      <a:endParaRPr b="1" sz="700" u="none" cap="none" strike="noStrike">
                        <a:solidFill>
                          <a:srgbClr val="FFFFFF"/>
                        </a:solidFill>
                        <a:latin typeface="Verdana"/>
                        <a:ea typeface="Verdana"/>
                        <a:cs typeface="Verdana"/>
                        <a:sym typeface="Verdana"/>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C000"/>
                    </a:solidFill>
                  </a:tcPr>
                </a:tc>
                <a:tc hMerge="1"/>
                <a:tc hMerge="1"/>
                <a:tc hMerge="1"/>
                <a:tc gridSpan="3">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solidFill>
                            <a:srgbClr val="FFFFFF"/>
                          </a:solidFill>
                          <a:latin typeface="Verdana"/>
                          <a:ea typeface="Verdana"/>
                          <a:cs typeface="Verdana"/>
                          <a:sym typeface="Verdana"/>
                        </a:rPr>
                        <a:t>Signals of B</a:t>
                      </a:r>
                      <a:endParaRPr b="1" sz="700" u="none" cap="none" strike="noStrike">
                        <a:solidFill>
                          <a:srgbClr val="FFFFFF"/>
                        </a:solidFill>
                        <a:latin typeface="Verdana"/>
                        <a:ea typeface="Verdana"/>
                        <a:cs typeface="Verdana"/>
                        <a:sym typeface="Verdana"/>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C000"/>
                    </a:solidFill>
                  </a:tcPr>
                </a:tc>
                <a:tc hMerge="1"/>
                <a:tc hMerge="1"/>
                <a:tc gridSpan="3">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solidFill>
                            <a:srgbClr val="FFFFFF"/>
                          </a:solidFill>
                          <a:latin typeface="Verdana"/>
                          <a:ea typeface="Verdana"/>
                          <a:cs typeface="Verdana"/>
                          <a:sym typeface="Verdana"/>
                        </a:rPr>
                        <a:t>Signals of C</a:t>
                      </a:r>
                      <a:endParaRPr b="1" sz="700" u="none" cap="none" strike="noStrike">
                        <a:solidFill>
                          <a:srgbClr val="FFFFFF"/>
                        </a:solidFill>
                        <a:latin typeface="Verdana"/>
                        <a:ea typeface="Verdana"/>
                        <a:cs typeface="Verdana"/>
                        <a:sym typeface="Verdana"/>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C000"/>
                    </a:solidFill>
                  </a:tcPr>
                </a:tc>
                <a:tc hMerge="1"/>
                <a:tc hMerge="1"/>
                <a:tc>
                  <a:txBody>
                    <a:bodyPr/>
                    <a:lstStyle/>
                    <a:p>
                      <a:pPr indent="0" lvl="0" marL="0" marR="0" rtl="0" algn="ctr">
                        <a:lnSpc>
                          <a:spcPct val="115000"/>
                        </a:lnSpc>
                        <a:spcBef>
                          <a:spcPts val="0"/>
                        </a:spcBef>
                        <a:spcAft>
                          <a:spcPts val="0"/>
                        </a:spcAft>
                        <a:buClr>
                          <a:srgbClr val="000000"/>
                        </a:buClr>
                        <a:buSzPts val="700"/>
                        <a:buFont typeface="Arial"/>
                        <a:buNone/>
                      </a:pPr>
                      <a:r>
                        <a:rPr b="1" lang="en" sz="700" u="none" cap="none" strike="noStrike">
                          <a:solidFill>
                            <a:srgbClr val="FFFFFF"/>
                          </a:solidFill>
                          <a:latin typeface="Verdana"/>
                          <a:ea typeface="Verdana"/>
                          <a:cs typeface="Verdana"/>
                          <a:sym typeface="Verdana"/>
                        </a:rPr>
                        <a:t>Signals of D</a:t>
                      </a:r>
                      <a:endParaRPr b="1" sz="700" u="none" cap="none" strike="noStrike">
                        <a:solidFill>
                          <a:srgbClr val="FFFFFF"/>
                        </a:solidFill>
                        <a:latin typeface="Verdana"/>
                        <a:ea typeface="Verdana"/>
                        <a:cs typeface="Verdana"/>
                        <a:sym typeface="Verdana"/>
                      </a:endParaRPr>
                    </a:p>
                  </a:txBody>
                  <a:tcPr marT="45725" marB="45725" marR="91450" marL="91450">
                    <a:lnL cap="flat" cmpd="sng" w="12700">
                      <a:solidFill>
                        <a:schemeClr val="lt1"/>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C000"/>
                    </a:solidFill>
                  </a:tcPr>
                </a:tc>
              </a:tr>
              <a:tr h="233575">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1.04</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B</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54.1</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0</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7.4</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r>
              <a:tr h="272275">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3.10</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D</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31.7</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r>
              <a:tr h="272275">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4.97</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12</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44.1</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38.2</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0</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r>
              <a:tr h="272275">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7.01</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C</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17.9</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7</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2</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r>
              <a:tr h="272275">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8.99</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B</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55.2</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1</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7.1</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4E7"/>
                    </a:solidFill>
                  </a:tcPr>
                </a:tc>
              </a:tr>
              <a:tr h="272275">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9.75</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13</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44.2</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39.7</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0</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Clr>
                          <a:srgbClr val="000000"/>
                        </a:buClr>
                        <a:buSzPts val="800"/>
                        <a:buFont typeface="Arial"/>
                        <a:buNone/>
                      </a:pPr>
                      <a:r>
                        <a:rPr lang="en" sz="800" u="none" cap="none" strike="noStrike">
                          <a:latin typeface="Verdana"/>
                          <a:ea typeface="Verdana"/>
                          <a:cs typeface="Verdana"/>
                          <a:sym typeface="Verdana"/>
                        </a:rPr>
                        <a:t>-</a:t>
                      </a:r>
                      <a:endParaRPr sz="800" u="none" cap="none" strike="noStrike">
                        <a:latin typeface="Verdana"/>
                        <a:ea typeface="Verdana"/>
                        <a:cs typeface="Verdana"/>
                        <a:sym typeface="Verdana"/>
                      </a:endParaRPr>
                    </a:p>
                  </a:txBody>
                  <a:tcPr marT="45725" marB="45725" marR="91450" marL="91450">
                    <a:lnL cap="flat" cmpd="sng" w="12700">
                      <a:solidFill>
                        <a:srgbClr val="FFC000"/>
                      </a:solidFill>
                      <a:prstDash val="solid"/>
                      <a:round/>
                      <a:headEnd len="sm" w="sm" type="none"/>
                      <a:tailEnd len="sm" w="sm" type="none"/>
                    </a:lnL>
                    <a:lnR cap="flat" cmpd="sng" w="12700">
                      <a:solidFill>
                        <a:srgbClr val="FFC000"/>
                      </a:solidFill>
                      <a:prstDash val="solid"/>
                      <a:round/>
                      <a:headEnd len="sm" w="sm" type="none"/>
                      <a:tailEnd len="sm" w="sm" type="none"/>
                    </a:lnR>
                    <a:lnT cap="flat" cmpd="sng" w="12700">
                      <a:solidFill>
                        <a:srgbClr val="FFC000"/>
                      </a:solidFill>
                      <a:prstDash val="solid"/>
                      <a:round/>
                      <a:headEnd len="sm" w="sm" type="none"/>
                      <a:tailEnd len="sm" w="sm" type="none"/>
                    </a:lnT>
                    <a:lnB cap="flat" cmpd="sng" w="12700">
                      <a:solidFill>
                        <a:srgbClr val="FFC000"/>
                      </a:solidFill>
                      <a:prstDash val="solid"/>
                      <a:round/>
                      <a:headEnd len="sm" w="sm" type="none"/>
                      <a:tailEnd len="sm" w="sm" type="none"/>
                    </a:lnB>
                    <a:solidFill>
                      <a:srgbClr val="FFFFFF"/>
                    </a:solidFill>
                  </a:tcPr>
                </a:tc>
              </a:tr>
            </a:tbl>
          </a:graphicData>
        </a:graphic>
      </p:graphicFrame>
      <p:sp>
        <p:nvSpPr>
          <p:cNvPr id="104" name="Google Shape;104;g1dd7203d696_0_7"/>
          <p:cNvSpPr txBox="1"/>
          <p:nvPr/>
        </p:nvSpPr>
        <p:spPr>
          <a:xfrm>
            <a:off x="4154725" y="4730025"/>
            <a:ext cx="2208900" cy="292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700"/>
              <a:buFont typeface="Arial"/>
              <a:buNone/>
            </a:pPr>
            <a:r>
              <a:rPr b="0" i="0" lang="en" sz="700" u="none" cap="none" strike="noStrike">
                <a:solidFill>
                  <a:srgbClr val="555555"/>
                </a:solidFill>
                <a:latin typeface="Arial"/>
                <a:ea typeface="Arial"/>
                <a:cs typeface="Arial"/>
                <a:sym typeface="Arial"/>
              </a:rPr>
              <a:t>Schematic representation of CAN bus data payload</a:t>
            </a:r>
            <a:endParaRPr b="0" i="0" sz="700" u="none" cap="none" strike="noStrike">
              <a:solidFill>
                <a:srgbClr val="55555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1191741" y="174209"/>
            <a:ext cx="7691290" cy="842244"/>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Clr>
                <a:srgbClr val="BF1238"/>
              </a:buClr>
              <a:buSzPts val="700"/>
              <a:buNone/>
            </a:pPr>
            <a:r>
              <a:rPr lang="en"/>
              <a:t>Problematic</a:t>
            </a:r>
            <a:endParaRPr/>
          </a:p>
        </p:txBody>
      </p:sp>
      <p:pic>
        <p:nvPicPr>
          <p:cNvPr id="110" name="Google Shape;110;p4"/>
          <p:cNvPicPr preferRelativeResize="0"/>
          <p:nvPr/>
        </p:nvPicPr>
        <p:blipFill rotWithShape="1">
          <a:blip r:embed="rId3">
            <a:alphaModFix/>
          </a:blip>
          <a:srcRect b="0" l="0" r="0" t="0"/>
          <a:stretch/>
        </p:blipFill>
        <p:spPr>
          <a:xfrm>
            <a:off x="1999004" y="1108898"/>
            <a:ext cx="4608475" cy="2735313"/>
          </a:xfrm>
          <a:prstGeom prst="rect">
            <a:avLst/>
          </a:prstGeom>
          <a:noFill/>
          <a:ln>
            <a:noFill/>
          </a:ln>
        </p:spPr>
      </p:pic>
      <p:pic>
        <p:nvPicPr>
          <p:cNvPr id="111" name="Google Shape;111;p4"/>
          <p:cNvPicPr preferRelativeResize="0"/>
          <p:nvPr/>
        </p:nvPicPr>
        <p:blipFill rotWithShape="1">
          <a:blip r:embed="rId4">
            <a:alphaModFix/>
          </a:blip>
          <a:srcRect b="0" l="0" r="0" t="0"/>
          <a:stretch/>
        </p:blipFill>
        <p:spPr>
          <a:xfrm>
            <a:off x="6808235" y="1014955"/>
            <a:ext cx="1558542" cy="1461599"/>
          </a:xfrm>
          <a:prstGeom prst="rect">
            <a:avLst/>
          </a:prstGeom>
          <a:noFill/>
          <a:ln>
            <a:noFill/>
          </a:ln>
        </p:spPr>
      </p:pic>
      <p:sp>
        <p:nvSpPr>
          <p:cNvPr id="112" name="Google Shape;112;p4"/>
          <p:cNvSpPr txBox="1"/>
          <p:nvPr/>
        </p:nvSpPr>
        <p:spPr>
          <a:xfrm>
            <a:off x="6963158" y="707155"/>
            <a:ext cx="1558542"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Time Dimension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ph type="title"/>
          </p:nvPr>
        </p:nvSpPr>
        <p:spPr>
          <a:xfrm>
            <a:off x="1191741" y="174209"/>
            <a:ext cx="7691290" cy="842244"/>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Clr>
                <a:srgbClr val="BF1238"/>
              </a:buClr>
              <a:buSzPts val="700"/>
              <a:buNone/>
            </a:pPr>
            <a:r>
              <a:rPr lang="en"/>
              <a:t>Problematic</a:t>
            </a:r>
            <a:endParaRPr/>
          </a:p>
        </p:txBody>
      </p:sp>
      <p:pic>
        <p:nvPicPr>
          <p:cNvPr id="118" name="Google Shape;118;p5"/>
          <p:cNvPicPr preferRelativeResize="0"/>
          <p:nvPr/>
        </p:nvPicPr>
        <p:blipFill rotWithShape="1">
          <a:blip r:embed="rId3">
            <a:alphaModFix/>
          </a:blip>
          <a:srcRect b="0" l="0" r="0" t="0"/>
          <a:stretch/>
        </p:blipFill>
        <p:spPr>
          <a:xfrm>
            <a:off x="1999004" y="1108898"/>
            <a:ext cx="4608475" cy="2735312"/>
          </a:xfrm>
          <a:prstGeom prst="rect">
            <a:avLst/>
          </a:prstGeom>
          <a:noFill/>
          <a:ln>
            <a:noFill/>
          </a:ln>
        </p:spPr>
      </p:pic>
      <p:pic>
        <p:nvPicPr>
          <p:cNvPr id="119" name="Google Shape;119;p5"/>
          <p:cNvPicPr preferRelativeResize="0"/>
          <p:nvPr/>
        </p:nvPicPr>
        <p:blipFill rotWithShape="1">
          <a:blip r:embed="rId4">
            <a:alphaModFix/>
          </a:blip>
          <a:srcRect b="0" l="0" r="0" t="0"/>
          <a:stretch/>
        </p:blipFill>
        <p:spPr>
          <a:xfrm>
            <a:off x="6808235" y="2882247"/>
            <a:ext cx="1744970" cy="1461599"/>
          </a:xfrm>
          <a:prstGeom prst="rect">
            <a:avLst/>
          </a:prstGeom>
          <a:noFill/>
          <a:ln>
            <a:noFill/>
          </a:ln>
        </p:spPr>
      </p:pic>
      <p:sp>
        <p:nvSpPr>
          <p:cNvPr id="120" name="Google Shape;120;p5"/>
          <p:cNvSpPr txBox="1"/>
          <p:nvPr/>
        </p:nvSpPr>
        <p:spPr>
          <a:xfrm>
            <a:off x="6708322" y="2525500"/>
            <a:ext cx="24357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Interaction Dimension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6"/>
          <p:cNvSpPr txBox="1"/>
          <p:nvPr>
            <p:ph type="title"/>
          </p:nvPr>
        </p:nvSpPr>
        <p:spPr>
          <a:xfrm>
            <a:off x="1191741" y="174209"/>
            <a:ext cx="7691290" cy="842244"/>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Clr>
                <a:srgbClr val="BF1238"/>
              </a:buClr>
              <a:buSzPts val="700"/>
              <a:buNone/>
            </a:pPr>
            <a:r>
              <a:rPr b="1" lang="en"/>
              <a:t>AI based solution</a:t>
            </a:r>
            <a:endParaRPr b="1"/>
          </a:p>
        </p:txBody>
      </p:sp>
      <p:pic>
        <p:nvPicPr>
          <p:cNvPr id="126" name="Google Shape;126;p6"/>
          <p:cNvPicPr preferRelativeResize="0"/>
          <p:nvPr/>
        </p:nvPicPr>
        <p:blipFill rotWithShape="1">
          <a:blip r:embed="rId3">
            <a:alphaModFix/>
          </a:blip>
          <a:srcRect b="0" l="0" r="0" t="0"/>
          <a:stretch/>
        </p:blipFill>
        <p:spPr>
          <a:xfrm>
            <a:off x="1484649" y="1278363"/>
            <a:ext cx="2858748" cy="1696774"/>
          </a:xfrm>
          <a:prstGeom prst="rect">
            <a:avLst/>
          </a:prstGeom>
          <a:noFill/>
          <a:ln>
            <a:noFill/>
          </a:ln>
        </p:spPr>
      </p:pic>
      <p:pic>
        <p:nvPicPr>
          <p:cNvPr id="127" name="Google Shape;127;p6"/>
          <p:cNvPicPr preferRelativeResize="0"/>
          <p:nvPr/>
        </p:nvPicPr>
        <p:blipFill rotWithShape="1">
          <a:blip r:embed="rId4">
            <a:alphaModFix/>
          </a:blip>
          <a:srcRect b="0" l="0" r="0" t="0"/>
          <a:stretch/>
        </p:blipFill>
        <p:spPr>
          <a:xfrm>
            <a:off x="1621852" y="3143801"/>
            <a:ext cx="1192774" cy="1118575"/>
          </a:xfrm>
          <a:prstGeom prst="rect">
            <a:avLst/>
          </a:prstGeom>
          <a:noFill/>
          <a:ln>
            <a:noFill/>
          </a:ln>
        </p:spPr>
      </p:pic>
      <p:pic>
        <p:nvPicPr>
          <p:cNvPr id="128" name="Google Shape;128;p6"/>
          <p:cNvPicPr preferRelativeResize="0"/>
          <p:nvPr/>
        </p:nvPicPr>
        <p:blipFill rotWithShape="1">
          <a:blip r:embed="rId5">
            <a:alphaModFix/>
          </a:blip>
          <a:srcRect b="0" l="0" r="0" t="0"/>
          <a:stretch/>
        </p:blipFill>
        <p:spPr>
          <a:xfrm>
            <a:off x="3007967" y="3067600"/>
            <a:ext cx="1335433" cy="1118575"/>
          </a:xfrm>
          <a:prstGeom prst="rect">
            <a:avLst/>
          </a:prstGeom>
          <a:noFill/>
          <a:ln>
            <a:noFill/>
          </a:ln>
        </p:spPr>
      </p:pic>
      <p:sp>
        <p:nvSpPr>
          <p:cNvPr id="129" name="Google Shape;129;p6"/>
          <p:cNvSpPr txBox="1"/>
          <p:nvPr/>
        </p:nvSpPr>
        <p:spPr>
          <a:xfrm>
            <a:off x="1746187" y="4278650"/>
            <a:ext cx="1096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Temporal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Dimension</a:t>
            </a:r>
            <a:endParaRPr b="0" i="0" sz="1000" u="none" cap="none" strike="noStrike">
              <a:solidFill>
                <a:srgbClr val="000000"/>
              </a:solidFill>
              <a:latin typeface="Arial"/>
              <a:ea typeface="Arial"/>
              <a:cs typeface="Arial"/>
              <a:sym typeface="Arial"/>
            </a:endParaRPr>
          </a:p>
        </p:txBody>
      </p:sp>
      <p:sp>
        <p:nvSpPr>
          <p:cNvPr id="130" name="Google Shape;130;p6"/>
          <p:cNvSpPr txBox="1"/>
          <p:nvPr/>
        </p:nvSpPr>
        <p:spPr>
          <a:xfrm>
            <a:off x="3246948" y="4278650"/>
            <a:ext cx="10965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Interaction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Arial"/>
                <a:ea typeface="Arial"/>
                <a:cs typeface="Arial"/>
                <a:sym typeface="Arial"/>
              </a:rPr>
              <a:t>Dimension</a:t>
            </a:r>
            <a:endParaRPr b="0" i="0" sz="1000" u="none" cap="none" strike="noStrike">
              <a:solidFill>
                <a:srgbClr val="000000"/>
              </a:solidFill>
              <a:latin typeface="Arial"/>
              <a:ea typeface="Arial"/>
              <a:cs typeface="Arial"/>
              <a:sym typeface="Arial"/>
            </a:endParaRPr>
          </a:p>
        </p:txBody>
      </p:sp>
      <p:pic>
        <p:nvPicPr>
          <p:cNvPr id="131" name="Google Shape;131;p6"/>
          <p:cNvPicPr preferRelativeResize="0"/>
          <p:nvPr/>
        </p:nvPicPr>
        <p:blipFill rotWithShape="1">
          <a:blip r:embed="rId6">
            <a:alphaModFix/>
          </a:blip>
          <a:srcRect b="0" l="0" r="0" t="0"/>
          <a:stretch/>
        </p:blipFill>
        <p:spPr>
          <a:xfrm>
            <a:off x="4700600" y="1354575"/>
            <a:ext cx="4311025" cy="2860646"/>
          </a:xfrm>
          <a:prstGeom prst="rect">
            <a:avLst/>
          </a:prstGeom>
          <a:noFill/>
          <a:ln>
            <a:noFill/>
          </a:ln>
        </p:spPr>
      </p:pic>
      <p:cxnSp>
        <p:nvCxnSpPr>
          <p:cNvPr id="132" name="Google Shape;132;p6"/>
          <p:cNvCxnSpPr/>
          <p:nvPr/>
        </p:nvCxnSpPr>
        <p:spPr>
          <a:xfrm>
            <a:off x="4729175" y="871550"/>
            <a:ext cx="0" cy="3943500"/>
          </a:xfrm>
          <a:prstGeom prst="straightConnector1">
            <a:avLst/>
          </a:prstGeom>
          <a:noFill/>
          <a:ln cap="flat" cmpd="sng" w="9525">
            <a:solidFill>
              <a:schemeClr val="dk2"/>
            </a:solidFill>
            <a:prstDash val="solid"/>
            <a:round/>
            <a:headEnd len="sm" w="sm" type="none"/>
            <a:tailEnd len="sm" w="sm" type="none"/>
          </a:ln>
        </p:spPr>
      </p:cxnSp>
      <p:sp>
        <p:nvSpPr>
          <p:cNvPr id="133" name="Google Shape;133;p6"/>
          <p:cNvSpPr txBox="1"/>
          <p:nvPr/>
        </p:nvSpPr>
        <p:spPr>
          <a:xfrm>
            <a:off x="1621850" y="724200"/>
            <a:ext cx="40212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 sz="1800" u="none" cap="none" strike="noStrike">
                <a:solidFill>
                  <a:srgbClr val="000000"/>
                </a:solidFill>
                <a:latin typeface="Arial"/>
                <a:ea typeface="Arial"/>
                <a:cs typeface="Arial"/>
                <a:sym typeface="Arial"/>
              </a:rPr>
              <a:t>Asynchronous CAN Data</a:t>
            </a:r>
            <a:endParaRPr b="1" i="0" sz="1800" u="none" cap="none" strike="noStrike">
              <a:solidFill>
                <a:srgbClr val="000000"/>
              </a:solidFill>
              <a:latin typeface="Arial"/>
              <a:ea typeface="Arial"/>
              <a:cs typeface="Arial"/>
              <a:sym typeface="Arial"/>
            </a:endParaRPr>
          </a:p>
        </p:txBody>
      </p:sp>
      <p:sp>
        <p:nvSpPr>
          <p:cNvPr id="134" name="Google Shape;134;p6"/>
          <p:cNvSpPr txBox="1"/>
          <p:nvPr/>
        </p:nvSpPr>
        <p:spPr>
          <a:xfrm>
            <a:off x="5065711" y="716550"/>
            <a:ext cx="35808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Arial"/>
                <a:ea typeface="Arial"/>
                <a:cs typeface="Arial"/>
                <a:sym typeface="Arial"/>
              </a:rPr>
              <a:t>Proposed Model: AMICA</a:t>
            </a:r>
            <a:endParaRPr b="1" i="0" sz="19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title"/>
          </p:nvPr>
        </p:nvSpPr>
        <p:spPr>
          <a:xfrm>
            <a:off x="1072009" y="404813"/>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a:t>Temporal Encoding</a:t>
            </a:r>
            <a:endParaRPr/>
          </a:p>
        </p:txBody>
      </p:sp>
      <p:pic>
        <p:nvPicPr>
          <p:cNvPr id="140" name="Google Shape;140;p7"/>
          <p:cNvPicPr preferRelativeResize="0"/>
          <p:nvPr/>
        </p:nvPicPr>
        <p:blipFill rotWithShape="1">
          <a:blip r:embed="rId3">
            <a:alphaModFix/>
          </a:blip>
          <a:srcRect b="1190" l="0" r="0" t="1200"/>
          <a:stretch/>
        </p:blipFill>
        <p:spPr>
          <a:xfrm>
            <a:off x="1414200" y="4203763"/>
            <a:ext cx="7513324" cy="390302"/>
          </a:xfrm>
          <a:prstGeom prst="rect">
            <a:avLst/>
          </a:prstGeom>
          <a:noFill/>
          <a:ln>
            <a:noFill/>
          </a:ln>
        </p:spPr>
      </p:pic>
      <p:pic>
        <p:nvPicPr>
          <p:cNvPr id="141" name="Google Shape;141;p7"/>
          <p:cNvPicPr preferRelativeResize="0"/>
          <p:nvPr/>
        </p:nvPicPr>
        <p:blipFill rotWithShape="1">
          <a:blip r:embed="rId4">
            <a:alphaModFix/>
          </a:blip>
          <a:srcRect b="1190" l="0" r="0" t="1200"/>
          <a:stretch/>
        </p:blipFill>
        <p:spPr>
          <a:xfrm>
            <a:off x="1414200" y="3260551"/>
            <a:ext cx="7513324" cy="390302"/>
          </a:xfrm>
          <a:prstGeom prst="rect">
            <a:avLst/>
          </a:prstGeom>
          <a:noFill/>
          <a:ln>
            <a:noFill/>
          </a:ln>
        </p:spPr>
      </p:pic>
      <p:pic>
        <p:nvPicPr>
          <p:cNvPr id="142" name="Google Shape;142;p7"/>
          <p:cNvPicPr preferRelativeResize="0"/>
          <p:nvPr/>
        </p:nvPicPr>
        <p:blipFill rotWithShape="1">
          <a:blip r:embed="rId5">
            <a:alphaModFix/>
          </a:blip>
          <a:srcRect b="0" l="582" r="590" t="0"/>
          <a:stretch/>
        </p:blipFill>
        <p:spPr>
          <a:xfrm>
            <a:off x="1414200" y="1833627"/>
            <a:ext cx="7513324" cy="1366059"/>
          </a:xfrm>
          <a:prstGeom prst="rect">
            <a:avLst/>
          </a:prstGeom>
          <a:noFill/>
          <a:ln>
            <a:noFill/>
          </a:ln>
        </p:spPr>
      </p:pic>
      <p:pic>
        <p:nvPicPr>
          <p:cNvPr id="143" name="Google Shape;143;p7"/>
          <p:cNvPicPr preferRelativeResize="0"/>
          <p:nvPr/>
        </p:nvPicPr>
        <p:blipFill rotWithShape="1">
          <a:blip r:embed="rId4">
            <a:alphaModFix/>
          </a:blip>
          <a:srcRect b="1190" l="0" r="0" t="1200"/>
          <a:stretch/>
        </p:blipFill>
        <p:spPr>
          <a:xfrm>
            <a:off x="1414200" y="1306276"/>
            <a:ext cx="7513324" cy="39030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41"/>
                                        </p:tgtEl>
                                        <p:attrNameLst>
                                          <p:attrName>style.visibility</p:attrName>
                                        </p:attrNameLst>
                                      </p:cBhvr>
                                      <p:to>
                                        <p:strVal val="visible"/>
                                      </p:to>
                                    </p:set>
                                    <p:anim calcmode="lin" valueType="num">
                                      <p:cBhvr additive="base">
                                        <p:cTn dur="1000"/>
                                        <p:tgtEl>
                                          <p:spTgt spid="14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title"/>
          </p:nvPr>
        </p:nvSpPr>
        <p:spPr>
          <a:xfrm>
            <a:off x="1072009" y="404813"/>
            <a:ext cx="7619700" cy="538200"/>
          </a:xfrm>
          <a:prstGeom prst="rect">
            <a:avLst/>
          </a:prstGeom>
          <a:noFill/>
          <a:ln>
            <a:noFill/>
          </a:ln>
        </p:spPr>
        <p:txBody>
          <a:bodyPr anchorCtr="0" anchor="t" bIns="19050" lIns="19050" spcFirstLastPara="1" rIns="19050" wrap="square" tIns="19050">
            <a:normAutofit/>
          </a:bodyPr>
          <a:lstStyle/>
          <a:p>
            <a:pPr indent="0" lvl="0" marL="0" rtl="0" algn="l">
              <a:lnSpc>
                <a:spcPct val="100000"/>
              </a:lnSpc>
              <a:spcBef>
                <a:spcPts val="0"/>
              </a:spcBef>
              <a:spcAft>
                <a:spcPts val="0"/>
              </a:spcAft>
              <a:buSzPts val="700"/>
              <a:buNone/>
            </a:pPr>
            <a:r>
              <a:rPr lang="en"/>
              <a:t>Delta Encoding</a:t>
            </a:r>
            <a:endParaRPr/>
          </a:p>
        </p:txBody>
      </p:sp>
      <p:pic>
        <p:nvPicPr>
          <p:cNvPr id="149" name="Google Shape;149;p8"/>
          <p:cNvPicPr preferRelativeResize="0"/>
          <p:nvPr/>
        </p:nvPicPr>
        <p:blipFill rotWithShape="1">
          <a:blip r:embed="rId3">
            <a:alphaModFix/>
          </a:blip>
          <a:srcRect b="0" l="582" r="590" t="0"/>
          <a:stretch/>
        </p:blipFill>
        <p:spPr>
          <a:xfrm>
            <a:off x="1577498" y="3737520"/>
            <a:ext cx="6326425" cy="1150259"/>
          </a:xfrm>
          <a:prstGeom prst="rect">
            <a:avLst/>
          </a:prstGeom>
          <a:noFill/>
          <a:ln>
            <a:noFill/>
          </a:ln>
        </p:spPr>
      </p:pic>
      <p:pic>
        <p:nvPicPr>
          <p:cNvPr id="150" name="Google Shape;150;p8"/>
          <p:cNvPicPr preferRelativeResize="0"/>
          <p:nvPr/>
        </p:nvPicPr>
        <p:blipFill rotWithShape="1">
          <a:blip r:embed="rId4">
            <a:alphaModFix/>
          </a:blip>
          <a:srcRect b="0" l="0" r="0" t="0"/>
          <a:stretch/>
        </p:blipFill>
        <p:spPr>
          <a:xfrm>
            <a:off x="1628660" y="943013"/>
            <a:ext cx="6228473" cy="264359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555555"/>
      </a:dk1>
      <a:lt1>
        <a:srgbClr val="FFFFFF"/>
      </a:lt1>
      <a:dk2>
        <a:srgbClr val="A7A7A7"/>
      </a:dk2>
      <a:lt2>
        <a:srgbClr val="535353"/>
      </a:lt2>
      <a:accent1>
        <a:srgbClr val="160873"/>
      </a:accent1>
      <a:accent2>
        <a:srgbClr val="1CF38B"/>
      </a:accent2>
      <a:accent3>
        <a:srgbClr val="F6CC46"/>
      </a:accent3>
      <a:accent4>
        <a:srgbClr val="BED1F1"/>
      </a:accent4>
      <a:accent5>
        <a:srgbClr val="FEEAEF"/>
      </a:accent5>
      <a:accent6>
        <a:srgbClr val="A5A5A5"/>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