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Corbel"/>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jVcCuzINul9FWlGZEZGlDhyQiv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FF2F89-1BBC-4073-A102-11117900763D}">
  <a:tblStyle styleId="{B8FF2F89-1BBC-4073-A102-11117900763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8E8"/>
          </a:solidFill>
        </a:fill>
      </a:tcStyle>
    </a:wholeTbl>
    <a:band1H>
      <a:tcTxStyle/>
      <a:tcStyle>
        <a:fill>
          <a:solidFill>
            <a:srgbClr val="CDCDCD"/>
          </a:solidFill>
        </a:fill>
      </a:tcStyle>
    </a:band1H>
    <a:band2H>
      <a:tcTxStyle/>
    </a:band2H>
    <a:band1V>
      <a:tcTxStyle/>
      <a:tcStyle>
        <a:fill>
          <a:solidFill>
            <a:srgbClr val="CDCDCD"/>
          </a:solidFill>
        </a:fill>
      </a:tcStyle>
    </a:band1V>
    <a:band2V>
      <a:tcTxStyle/>
    </a:band2V>
    <a:lastCol>
      <a:tcTxStyle b="on" i="off">
        <a:font>
          <a:latin typeface="Arial"/>
          <a:ea typeface="Arial"/>
          <a:cs typeface="Arial"/>
        </a:font>
        <a:schemeClr val="lt1"/>
      </a:tcTxStyle>
      <a:tcStyle>
        <a:fill>
          <a:solidFill>
            <a:schemeClr val="dk1"/>
          </a:solidFill>
        </a:fill>
      </a:tcStyle>
    </a:lastCol>
    <a:firstCol>
      <a:tcTxStyle b="on" i="off">
        <a:font>
          <a:latin typeface="Arial"/>
          <a:ea typeface="Arial"/>
          <a:cs typeface="Arial"/>
        </a:font>
        <a:schemeClr val="lt1"/>
      </a:tcTxStyle>
      <a:tcStyle>
        <a:fill>
          <a:solidFill>
            <a:schemeClr val="dk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regular.fntdata"/><Relationship Id="rId11" Type="http://schemas.openxmlformats.org/officeDocument/2006/relationships/slide" Target="slides/slide4.xml"/><Relationship Id="rId22" Type="http://schemas.openxmlformats.org/officeDocument/2006/relationships/font" Target="fonts/Corbel-italic.fntdata"/><Relationship Id="rId10" Type="http://schemas.openxmlformats.org/officeDocument/2006/relationships/slide" Target="slides/slide3.xml"/><Relationship Id="rId21" Type="http://schemas.openxmlformats.org/officeDocument/2006/relationships/font" Target="fonts/Corbel-bold.fntdata"/><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font" Target="fonts/Corbel-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notes"/>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rPr lang="en-US"/>
              <a:t>Hi everyone, I am XXX. I will present our short position paper titled Rethinking secure pairing in drone swarms. </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rPr lang="en-US"/>
              <a:t>The goal of this paper is to explore the security and design requirements for effective swarm pairing and propose research directions.</a:t>
            </a:r>
            <a:endParaRPr/>
          </a:p>
        </p:txBody>
      </p:sp>
      <p:sp>
        <p:nvSpPr>
          <p:cNvPr id="221" name="Google Shape;22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5: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392" name="Google Shape;39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6: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398" name="Google Shape;39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7: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404" name="Google Shape;40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Drone swarms are becoming increasingly prevalent for military and rescue missions. Swarms rely on continuous sensing and communication to achieve localization, navigation, and obstacle avoidance for performing these missions.</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The critical nature of missions performed by drone swarms makes them an attractive target for adversaries. For example, an adversary could eavesdrop on the swarm's communication and misdirect them during a search-and-rescue operation.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9: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rPr lang="en-US"/>
              <a:t>To protect swarms against such attacks, they need secure communication channels that protect the confidentiality and integrity of the messages they exchange. </a:t>
            </a:r>
            <a:endParaRPr/>
          </a:p>
          <a:p>
            <a:pPr indent="-101600" lvl="0" marL="171450" marR="0" rtl="0" algn="l">
              <a:lnSpc>
                <a:spcPct val="100000"/>
              </a:lnSpc>
              <a:spcBef>
                <a:spcPts val="0"/>
              </a:spcBef>
              <a:spcAft>
                <a:spcPts val="0"/>
              </a:spcAft>
              <a:buClr>
                <a:srgbClr val="000000"/>
              </a:buClr>
              <a:buSzPts val="1100"/>
              <a:buFont typeface="Arial"/>
              <a:buNone/>
            </a:pPr>
            <a:r>
              <a:t/>
            </a:r>
            <a:endParaRPr/>
          </a:p>
          <a:p>
            <a:pPr indent="-101600" lvl="0" marL="171450" marR="0" rtl="0" algn="l">
              <a:lnSpc>
                <a:spcPct val="100000"/>
              </a:lnSpc>
              <a:spcBef>
                <a:spcPts val="0"/>
              </a:spcBef>
              <a:spcAft>
                <a:spcPts val="0"/>
              </a:spcAft>
              <a:buClr>
                <a:srgbClr val="000000"/>
              </a:buClr>
              <a:buSzPts val="1100"/>
              <a:buFont typeface="Arial"/>
              <a:buNone/>
            </a:pPr>
            <a:r>
              <a:rPr lang="en-US"/>
              <a:t>However, designing a pairing system to establish cryptographic keys between member drones has three key challenges.</a:t>
            </a:r>
            <a:endParaRPr/>
          </a:p>
          <a:p>
            <a:pPr indent="-101600" lvl="0" marL="171450" marR="0" rtl="0" algn="l">
              <a:lnSpc>
                <a:spcPct val="100000"/>
              </a:lnSpc>
              <a:spcBef>
                <a:spcPts val="0"/>
              </a:spcBef>
              <a:spcAft>
                <a:spcPts val="0"/>
              </a:spcAft>
              <a:buClr>
                <a:srgbClr val="000000"/>
              </a:buClr>
              <a:buSzPts val="1100"/>
              <a:buFont typeface="Arial"/>
              <a:buNone/>
            </a:pPr>
            <a:r>
              <a:t/>
            </a:r>
            <a:endParaRPr/>
          </a:p>
          <a:p>
            <a:pPr indent="-101600" lvl="0" marL="171450" rtl="0" algn="l">
              <a:lnSpc>
                <a:spcPct val="100000"/>
              </a:lnSpc>
              <a:spcBef>
                <a:spcPts val="0"/>
              </a:spcBef>
              <a:spcAft>
                <a:spcPts val="0"/>
              </a:spcAft>
              <a:buSzPts val="1100"/>
              <a:buFont typeface="Arial"/>
              <a:buNone/>
            </a:pPr>
            <a:r>
              <a:rPr lang="en-US"/>
              <a:t>First, swarms typically operate in environments where no physical protection is enforced. This allows an adversary to pair with the member drones in a swarm or easily capture crashed drones to extract their cryptographic material. So, swarm pairing systems must offer security against traditional network-level attacks such as person-in-the-middle, and also more advanced attacks with adversarial drones and stolen credentials. </a:t>
            </a:r>
            <a:endParaRPr/>
          </a:p>
          <a:p>
            <a:pPr indent="-101600" lvl="0" marL="171450" rtl="0" algn="l">
              <a:lnSpc>
                <a:spcPct val="100000"/>
              </a:lnSpc>
              <a:spcBef>
                <a:spcPts val="0"/>
              </a:spcBef>
              <a:spcAft>
                <a:spcPts val="0"/>
              </a:spcAft>
              <a:buSzPts val="1100"/>
              <a:buFont typeface="Arial"/>
              <a:buNone/>
            </a:pPr>
            <a:r>
              <a:rPr lang="en-US"/>
              <a:t>Second, an efficient pairing system must consider the computation, memory, and battery consumption constraints of drones in the swarm to ensure longer flight times for drones. </a:t>
            </a:r>
            <a:endParaRPr/>
          </a:p>
          <a:p>
            <a:pPr indent="-101600" lvl="0" marL="171450" rtl="0" algn="l">
              <a:lnSpc>
                <a:spcPct val="100000"/>
              </a:lnSpc>
              <a:spcBef>
                <a:spcPts val="0"/>
              </a:spcBef>
              <a:spcAft>
                <a:spcPts val="0"/>
              </a:spcAft>
              <a:buSzPts val="1100"/>
              <a:buFont typeface="Arial"/>
              <a:buNone/>
            </a:pPr>
            <a:r>
              <a:rPr lang="en-US"/>
              <a:t>Lastly, to support dynamic drone addition or removal to the swarm, existing drones in the swarm must establish keys with the new ones, and swarm must revoke the keys of the crashed drones. </a:t>
            </a:r>
            <a:endParaRPr/>
          </a:p>
          <a:p>
            <a:pPr indent="-101600" lvl="0" marL="171450" rtl="0" algn="l">
              <a:lnSpc>
                <a:spcPct val="100000"/>
              </a:lnSpc>
              <a:spcBef>
                <a:spcPts val="0"/>
              </a:spcBef>
              <a:spcAft>
                <a:spcPts val="0"/>
              </a:spcAft>
              <a:buSzPts val="1100"/>
              <a:buFont typeface="Arial"/>
              <a:buNone/>
            </a:pPr>
            <a:r>
              <a:t/>
            </a:r>
            <a:endParaRPr/>
          </a:p>
        </p:txBody>
      </p:sp>
      <p:sp>
        <p:nvSpPr>
          <p:cNvPr id="249" name="Google Shape;24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0: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rPr lang="en-US">
                <a:latin typeface="Arial"/>
                <a:ea typeface="Arial"/>
                <a:cs typeface="Arial"/>
                <a:sym typeface="Arial"/>
              </a:rPr>
              <a:t>Now you might think that device pairing has already been well-studied in smartphones, IoT devices and AR/VR platforms. </a:t>
            </a:r>
            <a:r>
              <a:rPr lang="en-US"/>
              <a:t>Unfortunately, applying existing methods directly for pairing drone swarms cannot satisfy the identified design requirements. </a:t>
            </a:r>
            <a:endParaRPr/>
          </a:p>
          <a:p>
            <a:pPr indent="-101600" lvl="0" marL="171450" rtl="0" algn="l">
              <a:lnSpc>
                <a:spcPct val="100000"/>
              </a:lnSpc>
              <a:spcBef>
                <a:spcPts val="0"/>
              </a:spcBef>
              <a:spcAft>
                <a:spcPts val="0"/>
              </a:spcAft>
              <a:buSzPts val="1100"/>
              <a:buFont typeface="Arial"/>
              <a:buNone/>
            </a:pPr>
            <a:r>
              <a:t/>
            </a:r>
            <a:endParaRPr/>
          </a:p>
          <a:p>
            <a:pPr indent="-101600" lvl="0" marL="171450" marR="0" rtl="0" algn="l">
              <a:lnSpc>
                <a:spcPct val="100000"/>
              </a:lnSpc>
              <a:spcBef>
                <a:spcPts val="0"/>
              </a:spcBef>
              <a:spcAft>
                <a:spcPts val="0"/>
              </a:spcAft>
              <a:buClr>
                <a:srgbClr val="000000"/>
              </a:buClr>
              <a:buSzPts val="1100"/>
              <a:buFont typeface="Arial"/>
              <a:buNone/>
            </a:pPr>
            <a:r>
              <a:rPr lang="en-US">
                <a:latin typeface="Arial"/>
                <a:ea typeface="Arial"/>
                <a:cs typeface="Arial"/>
                <a:sym typeface="Arial"/>
              </a:rPr>
              <a:t>First, human-in-the-loop-based approaches require users to actively participate in the pairing process. For instance, to pair your phone with your watch, you are typically required to enter some secret code or perform some gesture. To apply this to drone swarms, the ground control station may physically hard-code a key to each drone before dispatching them. However, the key limitations of this approach are its vulnerability to stolen credential attacks and unsupported key revocation for removed drones.</a:t>
            </a:r>
            <a:endParaRPr/>
          </a:p>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rPr lang="en-US">
                <a:latin typeface="Arial"/>
                <a:ea typeface="Arial"/>
                <a:cs typeface="Arial"/>
                <a:sym typeface="Arial"/>
              </a:rPr>
              <a:t>Second, in context-based pairing schemes,</a:t>
            </a:r>
            <a:r>
              <a:rPr lang="en-US"/>
              <a:t> devices leverage their shared context to derive cryptographic keys. For instance, the microphones and the motion sensor recognize the time of a door-close event, which they can use as an evidence of co-presence and establish a key. As drones employ many sensors to continuously sense their physical environment, context-based methods have the potential to enable secure pairing for swarms. During flight, member drones observe similar environmental conditions such as wind gusts, air pressure, and birds flying nearby, which can be used to establish secure keys. However, malicious drones may observe the same context with member drones, and new drones do not have the same context accumulated in the swarm through time. </a:t>
            </a:r>
            <a:endParaRPr/>
          </a:p>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rPr lang="en-US">
                <a:latin typeface="Arial"/>
                <a:ea typeface="Arial"/>
                <a:cs typeface="Arial"/>
                <a:sym typeface="Arial"/>
              </a:rPr>
              <a:t>Lastly, key establishment is well-studied in public key cryptography. For instance, group key establishment schemes </a:t>
            </a:r>
            <a:r>
              <a:rPr lang="en-US"/>
              <a:t>have been proposed to derive a single key between multiple drones. However, these schemes are still vulnerable to stolen credential attacks, and they require costly PKC operations which may hurt the energy efficiency of drones.</a:t>
            </a:r>
            <a:endParaRPr/>
          </a:p>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rPr lang="en-US"/>
              <a:t>However, traditional PKC-based key establishment schemes require a public key infrastructure, but it may not be feasible for drone swarms to communicate with certificate authorities. To address this, identity-based and certificateless schemes have been proposed where a trusted third party, such as the ground control station, assigns implicitly certified private and public key pairs to devices. </a:t>
            </a:r>
            <a:endParaRPr>
              <a:latin typeface="Arial"/>
              <a:ea typeface="Arial"/>
              <a:cs typeface="Arial"/>
              <a:sym typeface="Arial"/>
            </a:endParaRPr>
          </a:p>
          <a:p>
            <a:pPr indent="-101600" lvl="0" marL="171450" rtl="0" algn="l">
              <a:lnSpc>
                <a:spcPct val="100000"/>
              </a:lnSpc>
              <a:spcBef>
                <a:spcPts val="0"/>
              </a:spcBef>
              <a:spcAft>
                <a:spcPts val="0"/>
              </a:spcAft>
              <a:buSzPts val="1100"/>
              <a:buFont typeface="Arial"/>
              <a:buNone/>
            </a:pPr>
            <a:r>
              <a:t/>
            </a:r>
            <a:endParaRPr/>
          </a:p>
        </p:txBody>
      </p:sp>
      <p:sp>
        <p:nvSpPr>
          <p:cNvPr id="285" name="Google Shape;28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1: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rPr lang="en-US"/>
              <a:t>Our analysis of existing pairing solutions show that they fail to meet the design requirements of drone swarms. </a:t>
            </a:r>
            <a:endParaRPr/>
          </a:p>
          <a:p>
            <a:pPr indent="-101600" lvl="0" marL="171450" rtl="0" algn="l">
              <a:lnSpc>
                <a:spcPct val="100000"/>
              </a:lnSpc>
              <a:spcBef>
                <a:spcPts val="0"/>
              </a:spcBef>
              <a:spcAft>
                <a:spcPts val="0"/>
              </a:spcAft>
              <a:buSzPts val="1100"/>
              <a:buFont typeface="Arial"/>
              <a:buNone/>
            </a:pPr>
            <a:r>
              <a:t/>
            </a:r>
            <a:endParaRPr/>
          </a:p>
          <a:p>
            <a:pPr indent="-101600" lvl="0" marL="171450" marR="0" rtl="0" algn="l">
              <a:lnSpc>
                <a:spcPct val="100000"/>
              </a:lnSpc>
              <a:spcBef>
                <a:spcPts val="0"/>
              </a:spcBef>
              <a:spcAft>
                <a:spcPts val="0"/>
              </a:spcAft>
              <a:buClr>
                <a:srgbClr val="000000"/>
              </a:buClr>
              <a:buSzPts val="1100"/>
              <a:buFont typeface="Arial"/>
              <a:buNone/>
            </a:pPr>
            <a:r>
              <a:rPr lang="en-US"/>
              <a:t>We find that although existing techniques offer security against traditional network attacks such as person-in-the-middle, they fail to offer security against stolen credential attacks and they do not support drone removals. </a:t>
            </a:r>
            <a:endParaRPr/>
          </a:p>
        </p:txBody>
      </p:sp>
      <p:sp>
        <p:nvSpPr>
          <p:cNvPr id="333" name="Google Shape;33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2: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rPr lang="en-US"/>
              <a:t>To address the limitations of existing pairing solutions, we provide future research directions that can meet the needs of drone swarms.</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rPr lang="en-US"/>
              <a:t>	To address stolen credentials, one approach is designing and integrating secure hardware solutions to member drones. This would prevent an adversary from extracting the keys of a captured drone. Such designs must be scalable to a large number of drones and resistant to physical side-channel attacks.</a:t>
            </a:r>
            <a:endParaRPr/>
          </a:p>
          <a:p>
            <a:pPr indent="-101600" lvl="0" marL="171450" rtl="0" algn="l">
              <a:lnSpc>
                <a:spcPct val="100000"/>
              </a:lnSpc>
              <a:spcBef>
                <a:spcPts val="0"/>
              </a:spcBef>
              <a:spcAft>
                <a:spcPts val="0"/>
              </a:spcAft>
              <a:buSzPts val="1100"/>
              <a:buFont typeface="Arial"/>
              <a:buNone/>
            </a:pPr>
            <a:r>
              <a:rPr lang="en-US"/>
              <a:t>	Another approach to address stolen credentials is to identify the crashed drones and maintaining a deny list to prevent such drones from further participating in the communication. One approach to identifying crashed drones could be implementing an energy efficient liveness check mechanism. </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rPr lang="en-US"/>
              <a:t>Second, to protect context-based pairing systems against malicious drones, behavior-based continuous authentication and attestation techniques could be developed, Such techniques would assess whether drones attempting to join the swarm are benign or malicious. To this aim, these techniques can leverage the physical and network behavior of a drone to fingerprint and authenticate its control software before allowing the drone to join the swarm.</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rPr lang="en-US"/>
              <a:t>Another natural future research direction is combining different pairing techniques. For instance, designing a context-based pairing scheme and integrating it with human-in-the-loop-based techniques can provide the continuous authentication required to protect against stolen credentials.</a:t>
            </a:r>
            <a:endParaRPr/>
          </a:p>
        </p:txBody>
      </p:sp>
      <p:sp>
        <p:nvSpPr>
          <p:cNvPr id="346" name="Google Shape;34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3: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rPr lang="en-US"/>
              <a:t>In this paper, we outline an adversarial model and the ideal design requirements for secure pairing in drone swarms. We then survey existing pairing schemes and show that they cannot meet the needs of swarms. We provide future research directions that can offer secure, energy-efficient, and scalable pairing.</a:t>
            </a:r>
            <a:endParaRPr/>
          </a:p>
          <a:p>
            <a:pPr indent="-101600" lvl="0" marL="171450" rtl="0" algn="l">
              <a:lnSpc>
                <a:spcPct val="100000"/>
              </a:lnSpc>
              <a:spcBef>
                <a:spcPts val="0"/>
              </a:spcBef>
              <a:spcAft>
                <a:spcPts val="0"/>
              </a:spcAft>
              <a:buSzPts val="1100"/>
              <a:buFont typeface="Arial"/>
              <a:buNone/>
            </a:pPr>
            <a:r>
              <a:t/>
            </a:r>
            <a:endParaRPr/>
          </a:p>
          <a:p>
            <a:pPr indent="-101600" lvl="0" marL="171450" marR="0" rtl="0" algn="l">
              <a:lnSpc>
                <a:spcPct val="100000"/>
              </a:lnSpc>
              <a:spcBef>
                <a:spcPts val="0"/>
              </a:spcBef>
              <a:spcAft>
                <a:spcPts val="0"/>
              </a:spcAft>
              <a:buClr>
                <a:srgbClr val="000000"/>
              </a:buClr>
              <a:buSzPts val="1100"/>
              <a:buFont typeface="Arial"/>
              <a:buNone/>
            </a:pPr>
            <a:r>
              <a:rPr lang="en-US" sz="1100">
                <a:solidFill>
                  <a:srgbClr val="C00000"/>
                </a:solidFill>
              </a:rPr>
              <a:t>These research endeavors are of utmost importance for </a:t>
            </a:r>
            <a:r>
              <a:rPr b="1" lang="en-US" sz="1100">
                <a:solidFill>
                  <a:srgbClr val="C00000"/>
                </a:solidFill>
              </a:rPr>
              <a:t>secure</a:t>
            </a:r>
            <a:r>
              <a:rPr lang="en-US" sz="1100">
                <a:solidFill>
                  <a:srgbClr val="C00000"/>
                </a:solidFill>
              </a:rPr>
              <a:t> and </a:t>
            </a:r>
            <a:r>
              <a:rPr b="1" lang="en-US" sz="1100">
                <a:solidFill>
                  <a:srgbClr val="C00000"/>
                </a:solidFill>
              </a:rPr>
              <a:t>trustworthy</a:t>
            </a:r>
            <a:r>
              <a:rPr lang="en-US" sz="1100">
                <a:solidFill>
                  <a:srgbClr val="C00000"/>
                </a:solidFill>
              </a:rPr>
              <a:t> drone swarms</a:t>
            </a:r>
            <a:endParaRPr/>
          </a:p>
          <a:p>
            <a:pPr indent="-101600" lvl="0" marL="171450" rtl="0" algn="l">
              <a:lnSpc>
                <a:spcPct val="100000"/>
              </a:lnSpc>
              <a:spcBef>
                <a:spcPts val="0"/>
              </a:spcBef>
              <a:spcAft>
                <a:spcPts val="0"/>
              </a:spcAft>
              <a:buSzPts val="1100"/>
              <a:buFont typeface="Arial"/>
              <a:buNone/>
            </a:pPr>
            <a:r>
              <a:t/>
            </a:r>
            <a:endParaRPr/>
          </a:p>
        </p:txBody>
      </p:sp>
      <p:sp>
        <p:nvSpPr>
          <p:cNvPr id="373" name="Google Shape;37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rPr lang="en-US"/>
              <a:t>Thank you!</a:t>
            </a:r>
            <a:endParaRPr/>
          </a:p>
        </p:txBody>
      </p:sp>
      <p:sp>
        <p:nvSpPr>
          <p:cNvPr id="380" name="Google Shape;380;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4:notes"/>
          <p:cNvSpPr txBox="1"/>
          <p:nvPr>
            <p:ph idx="1" type="body"/>
          </p:nvPr>
        </p:nvSpPr>
        <p:spPr>
          <a:xfrm>
            <a:off x="685800" y="4400550"/>
            <a:ext cx="5486400" cy="30861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386" name="Google Shape;38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0" name="Shape 10"/>
        <p:cNvGrpSpPr/>
        <p:nvPr/>
      </p:nvGrpSpPr>
      <p:grpSpPr>
        <a:xfrm>
          <a:off x="0" y="0"/>
          <a:ext cx="0" cy="0"/>
          <a:chOff x="0" y="0"/>
          <a:chExt cx="0" cy="0"/>
        </a:xfrm>
      </p:grpSpPr>
      <p:sp>
        <p:nvSpPr>
          <p:cNvPr id="11" name="Google Shape;11;p12"/>
          <p:cNvSpPr txBox="1"/>
          <p:nvPr>
            <p:ph type="title"/>
          </p:nvPr>
        </p:nvSpPr>
        <p:spPr>
          <a:xfrm>
            <a:off x="1144190" y="215900"/>
            <a:ext cx="6858000" cy="144145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1C243C"/>
              </a:buClr>
              <a:buSzPts val="5000"/>
              <a:buNone/>
              <a:defRPr b="0" sz="5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12"/>
          <p:cNvSpPr txBox="1"/>
          <p:nvPr>
            <p:ph idx="1" type="body"/>
          </p:nvPr>
        </p:nvSpPr>
        <p:spPr>
          <a:xfrm>
            <a:off x="1143000" y="1905000"/>
            <a:ext cx="6858000" cy="85725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SzPts val="4000"/>
              <a:buNone/>
              <a:defRPr sz="3300" cap="none">
                <a:solidFill>
                  <a:schemeClr val="dk2"/>
                </a:solidFill>
              </a:defRPr>
            </a:lvl1pPr>
            <a:lvl2pPr indent="-228600" lvl="1" marL="914400" algn="l">
              <a:lnSpc>
                <a:spcPct val="90000"/>
              </a:lnSpc>
              <a:spcBef>
                <a:spcPts val="800"/>
              </a:spcBef>
              <a:spcAft>
                <a:spcPts val="0"/>
              </a:spcAft>
              <a:buSzPts val="1600"/>
              <a:buNone/>
              <a:defRPr sz="1400">
                <a:solidFill>
                  <a:srgbClr val="909090"/>
                </a:solidFill>
              </a:defRPr>
            </a:lvl2pPr>
            <a:lvl3pPr indent="-228600" lvl="2" marL="1371600" algn="l">
              <a:lnSpc>
                <a:spcPct val="90000"/>
              </a:lnSpc>
              <a:spcBef>
                <a:spcPts val="600"/>
              </a:spcBef>
              <a:spcAft>
                <a:spcPts val="0"/>
              </a:spcAft>
              <a:buSzPts val="1400"/>
              <a:buNone/>
              <a:defRPr sz="1200">
                <a:solidFill>
                  <a:srgbClr val="909090"/>
                </a:solidFill>
              </a:defRPr>
            </a:lvl3pPr>
            <a:lvl4pPr indent="-228600" lvl="3" marL="1828800" algn="l">
              <a:lnSpc>
                <a:spcPct val="90000"/>
              </a:lnSpc>
              <a:spcBef>
                <a:spcPts val="600"/>
              </a:spcBef>
              <a:spcAft>
                <a:spcPts val="0"/>
              </a:spcAft>
              <a:buSzPts val="1300"/>
              <a:buNone/>
              <a:defRPr sz="1100">
                <a:solidFill>
                  <a:srgbClr val="909090"/>
                </a:solidFill>
              </a:defRPr>
            </a:lvl4pPr>
            <a:lvl5pPr indent="-228600" lvl="4" marL="2286000" algn="l">
              <a:lnSpc>
                <a:spcPct val="90000"/>
              </a:lnSpc>
              <a:spcBef>
                <a:spcPts val="600"/>
              </a:spcBef>
              <a:spcAft>
                <a:spcPts val="0"/>
              </a:spcAft>
              <a:buSzPts val="1300"/>
              <a:buNone/>
              <a:defRPr sz="1100">
                <a:solidFill>
                  <a:srgbClr val="909090"/>
                </a:solidFill>
              </a:defRPr>
            </a:lvl5pPr>
            <a:lvl6pPr indent="-228600" lvl="5" marL="2743200" algn="l">
              <a:lnSpc>
                <a:spcPct val="90000"/>
              </a:lnSpc>
              <a:spcBef>
                <a:spcPts val="600"/>
              </a:spcBef>
              <a:spcAft>
                <a:spcPts val="0"/>
              </a:spcAft>
              <a:buClr>
                <a:srgbClr val="909090"/>
              </a:buClr>
              <a:buSzPts val="1300"/>
              <a:buNone/>
              <a:defRPr sz="1100">
                <a:solidFill>
                  <a:srgbClr val="909090"/>
                </a:solidFill>
              </a:defRPr>
            </a:lvl6pPr>
            <a:lvl7pPr indent="-228600" lvl="6" marL="3200400" algn="l">
              <a:lnSpc>
                <a:spcPct val="90000"/>
              </a:lnSpc>
              <a:spcBef>
                <a:spcPts val="600"/>
              </a:spcBef>
              <a:spcAft>
                <a:spcPts val="0"/>
              </a:spcAft>
              <a:buClr>
                <a:srgbClr val="909090"/>
              </a:buClr>
              <a:buSzPts val="1300"/>
              <a:buNone/>
              <a:defRPr sz="1100">
                <a:solidFill>
                  <a:srgbClr val="909090"/>
                </a:solidFill>
              </a:defRPr>
            </a:lvl7pPr>
            <a:lvl8pPr indent="-228600" lvl="7" marL="3657600" algn="l">
              <a:lnSpc>
                <a:spcPct val="90000"/>
              </a:lnSpc>
              <a:spcBef>
                <a:spcPts val="600"/>
              </a:spcBef>
              <a:spcAft>
                <a:spcPts val="0"/>
              </a:spcAft>
              <a:buClr>
                <a:srgbClr val="909090"/>
              </a:buClr>
              <a:buSzPts val="1300"/>
              <a:buNone/>
              <a:defRPr sz="1100">
                <a:solidFill>
                  <a:srgbClr val="909090"/>
                </a:solidFill>
              </a:defRPr>
            </a:lvl8pPr>
            <a:lvl9pPr indent="-228600" lvl="8" marL="4114800" algn="l">
              <a:lnSpc>
                <a:spcPct val="90000"/>
              </a:lnSpc>
              <a:spcBef>
                <a:spcPts val="600"/>
              </a:spcBef>
              <a:spcAft>
                <a:spcPts val="0"/>
              </a:spcAft>
              <a:buClr>
                <a:srgbClr val="909090"/>
              </a:buClr>
              <a:buSzPts val="1300"/>
              <a:buNone/>
              <a:defRPr sz="1100">
                <a:solidFill>
                  <a:srgbClr val="909090"/>
                </a:solidFill>
              </a:defRPr>
            </a:lvl9pPr>
          </a:lstStyle>
          <a:p/>
        </p:txBody>
      </p:sp>
      <p:sp>
        <p:nvSpPr>
          <p:cNvPr id="13" name="Google Shape;13;p12"/>
          <p:cNvSpPr/>
          <p:nvPr/>
        </p:nvSpPr>
        <p:spPr>
          <a:xfrm>
            <a:off x="891540" y="1739900"/>
            <a:ext cx="7338060" cy="114300"/>
          </a:xfrm>
          <a:prstGeom prst="rect">
            <a:avLst/>
          </a:prstGeom>
          <a:gradFill>
            <a:gsLst>
              <a:gs pos="0">
                <a:schemeClr val="dk2"/>
              </a:gs>
              <a:gs pos="49600">
                <a:srgbClr val="485794"/>
              </a:gs>
              <a:gs pos="100000">
                <a:srgbClr val="1C243C"/>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pic>
        <p:nvPicPr>
          <p:cNvPr id="14" name="Google Shape;14;p12"/>
          <p:cNvPicPr preferRelativeResize="0"/>
          <p:nvPr/>
        </p:nvPicPr>
        <p:blipFill rotWithShape="1">
          <a:blip r:embed="rId2">
            <a:alphaModFix/>
          </a:blip>
          <a:srcRect b="0" l="0" r="0" t="0"/>
          <a:stretch/>
        </p:blipFill>
        <p:spPr>
          <a:xfrm>
            <a:off x="1659890" y="3795742"/>
            <a:ext cx="1778000" cy="1188319"/>
          </a:xfrm>
          <a:prstGeom prst="rect">
            <a:avLst/>
          </a:prstGeom>
          <a:noFill/>
          <a:ln>
            <a:noFill/>
          </a:ln>
        </p:spPr>
      </p:pic>
      <p:pic>
        <p:nvPicPr>
          <p:cNvPr id="15" name="Google Shape;15;p12"/>
          <p:cNvPicPr preferRelativeResize="0"/>
          <p:nvPr/>
        </p:nvPicPr>
        <p:blipFill rotWithShape="1">
          <a:blip r:embed="rId3">
            <a:alphaModFix/>
          </a:blip>
          <a:srcRect b="0" l="0" r="0" t="0"/>
          <a:stretch/>
        </p:blipFill>
        <p:spPr>
          <a:xfrm>
            <a:off x="5786683" y="3735862"/>
            <a:ext cx="1712667" cy="1299888"/>
          </a:xfrm>
          <a:prstGeom prst="rect">
            <a:avLst/>
          </a:prstGeom>
          <a:noFill/>
          <a:ln>
            <a:noFill/>
          </a:ln>
        </p:spPr>
      </p:pic>
      <p:pic>
        <p:nvPicPr>
          <p:cNvPr id="16" name="Google Shape;16;p12"/>
          <p:cNvPicPr preferRelativeResize="0"/>
          <p:nvPr/>
        </p:nvPicPr>
        <p:blipFill rotWithShape="1">
          <a:blip r:embed="rId4">
            <a:alphaModFix/>
          </a:blip>
          <a:srcRect b="0" l="0" r="0" t="0"/>
          <a:stretch/>
        </p:blipFill>
        <p:spPr>
          <a:xfrm>
            <a:off x="3755953" y="3795742"/>
            <a:ext cx="1712667" cy="120568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lt1"/>
        </a:solidFill>
      </p:bgPr>
    </p:bg>
    <p:spTree>
      <p:nvGrpSpPr>
        <p:cNvPr id="101" name="Shape 101"/>
        <p:cNvGrpSpPr/>
        <p:nvPr/>
      </p:nvGrpSpPr>
      <p:grpSpPr>
        <a:xfrm>
          <a:off x="0" y="0"/>
          <a:ext cx="0" cy="0"/>
          <a:chOff x="0" y="0"/>
          <a:chExt cx="0" cy="0"/>
        </a:xfrm>
      </p:grpSpPr>
      <p:sp>
        <p:nvSpPr>
          <p:cNvPr id="102" name="Google Shape;102;p21"/>
          <p:cNvSpPr/>
          <p:nvPr/>
        </p:nvSpPr>
        <p:spPr>
          <a:xfrm>
            <a:off x="5486400" y="0"/>
            <a:ext cx="3655314" cy="5143500"/>
          </a:xfrm>
          <a:prstGeom prst="rect">
            <a:avLst/>
          </a:prstGeom>
          <a:gradFill>
            <a:gsLst>
              <a:gs pos="0">
                <a:schemeClr val="dk2"/>
              </a:gs>
              <a:gs pos="100000">
                <a:srgbClr val="1C243C"/>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103" name="Google Shape;103;p21"/>
          <p:cNvSpPr txBox="1"/>
          <p:nvPr>
            <p:ph type="title"/>
          </p:nvPr>
        </p:nvSpPr>
        <p:spPr>
          <a:xfrm>
            <a:off x="5942411" y="1771650"/>
            <a:ext cx="2400300" cy="1495044"/>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2600"/>
              <a:buNone/>
              <a:defRPr b="0"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1"/>
          <p:cNvSpPr/>
          <p:nvPr>
            <p:ph idx="2" type="pic"/>
          </p:nvPr>
        </p:nvSpPr>
        <p:spPr>
          <a:xfrm>
            <a:off x="0" y="0"/>
            <a:ext cx="5486400" cy="5143500"/>
          </a:xfrm>
          <a:prstGeom prst="rect">
            <a:avLst/>
          </a:prstGeom>
          <a:solidFill>
            <a:srgbClr val="CCD2D2"/>
          </a:solidFill>
          <a:ln>
            <a:noFill/>
          </a:ln>
        </p:spPr>
      </p:sp>
      <p:sp>
        <p:nvSpPr>
          <p:cNvPr id="105" name="Google Shape;105;p21"/>
          <p:cNvSpPr txBox="1"/>
          <p:nvPr>
            <p:ph idx="1" type="body"/>
          </p:nvPr>
        </p:nvSpPr>
        <p:spPr>
          <a:xfrm>
            <a:off x="5942411" y="3266694"/>
            <a:ext cx="2400300" cy="123346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400"/>
              <a:buNone/>
              <a:defRPr sz="1200">
                <a:solidFill>
                  <a:schemeClr val="lt1"/>
                </a:solidFill>
              </a:defRPr>
            </a:lvl1pPr>
            <a:lvl2pPr indent="-228600" lvl="1" marL="914400" algn="l">
              <a:lnSpc>
                <a:spcPct val="90000"/>
              </a:lnSpc>
              <a:spcBef>
                <a:spcPts val="800"/>
              </a:spcBef>
              <a:spcAft>
                <a:spcPts val="0"/>
              </a:spcAft>
              <a:buSzPts val="1100"/>
              <a:buNone/>
              <a:defRPr sz="900"/>
            </a:lvl2pPr>
            <a:lvl3pPr indent="-228600" lvl="2" marL="1371600" algn="l">
              <a:lnSpc>
                <a:spcPct val="90000"/>
              </a:lnSpc>
              <a:spcBef>
                <a:spcPts val="600"/>
              </a:spcBef>
              <a:spcAft>
                <a:spcPts val="0"/>
              </a:spcAft>
              <a:buSzPts val="900"/>
              <a:buNone/>
              <a:defRPr sz="800"/>
            </a:lvl3pPr>
            <a:lvl4pPr indent="-228600" lvl="3" marL="1828800" algn="l">
              <a:lnSpc>
                <a:spcPct val="90000"/>
              </a:lnSpc>
              <a:spcBef>
                <a:spcPts val="600"/>
              </a:spcBef>
              <a:spcAft>
                <a:spcPts val="0"/>
              </a:spcAft>
              <a:buSzPts val="800"/>
              <a:buNone/>
              <a:defRPr sz="700"/>
            </a:lvl4pPr>
            <a:lvl5pPr indent="-228600" lvl="4" marL="2286000" algn="l">
              <a:lnSpc>
                <a:spcPct val="90000"/>
              </a:lnSpc>
              <a:spcBef>
                <a:spcPts val="600"/>
              </a:spcBef>
              <a:spcAft>
                <a:spcPts val="0"/>
              </a:spcAft>
              <a:buSzPts val="800"/>
              <a:buNone/>
              <a:defRPr sz="700"/>
            </a:lvl5pPr>
            <a:lvl6pPr indent="-228600" lvl="5" marL="2743200" algn="l">
              <a:lnSpc>
                <a:spcPct val="90000"/>
              </a:lnSpc>
              <a:spcBef>
                <a:spcPts val="600"/>
              </a:spcBef>
              <a:spcAft>
                <a:spcPts val="0"/>
              </a:spcAft>
              <a:buClr>
                <a:schemeClr val="dk2"/>
              </a:buClr>
              <a:buSzPts val="800"/>
              <a:buNone/>
              <a:defRPr sz="700"/>
            </a:lvl6pPr>
            <a:lvl7pPr indent="-228600" lvl="6" marL="3200400" algn="l">
              <a:lnSpc>
                <a:spcPct val="90000"/>
              </a:lnSpc>
              <a:spcBef>
                <a:spcPts val="600"/>
              </a:spcBef>
              <a:spcAft>
                <a:spcPts val="0"/>
              </a:spcAft>
              <a:buClr>
                <a:schemeClr val="dk2"/>
              </a:buClr>
              <a:buSzPts val="800"/>
              <a:buNone/>
              <a:defRPr sz="700"/>
            </a:lvl7pPr>
            <a:lvl8pPr indent="-228600" lvl="7" marL="3657600" algn="l">
              <a:lnSpc>
                <a:spcPct val="90000"/>
              </a:lnSpc>
              <a:spcBef>
                <a:spcPts val="600"/>
              </a:spcBef>
              <a:spcAft>
                <a:spcPts val="0"/>
              </a:spcAft>
              <a:buClr>
                <a:schemeClr val="dk2"/>
              </a:buClr>
              <a:buSzPts val="800"/>
              <a:buNone/>
              <a:defRPr sz="700"/>
            </a:lvl8pPr>
            <a:lvl9pPr indent="-228600" lvl="8" marL="4114800" algn="l">
              <a:lnSpc>
                <a:spcPct val="90000"/>
              </a:lnSpc>
              <a:spcBef>
                <a:spcPts val="600"/>
              </a:spcBef>
              <a:spcAft>
                <a:spcPts val="0"/>
              </a:spcAft>
              <a:buClr>
                <a:schemeClr val="dk2"/>
              </a:buClr>
              <a:buSzPts val="800"/>
              <a:buNone/>
              <a:defRPr sz="700"/>
            </a:lvl9pPr>
          </a:lstStyle>
          <a:p/>
        </p:txBody>
      </p:sp>
      <p:sp>
        <p:nvSpPr>
          <p:cNvPr id="106" name="Google Shape;106;p21"/>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21"/>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p21"/>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solidFill>
          <a:schemeClr val="lt1"/>
        </a:solidFill>
      </p:bgPr>
    </p:bg>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31750"/>
            <a:ext cx="7886700" cy="51435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2"/>
          <p:cNvSpPr txBox="1"/>
          <p:nvPr>
            <p:ph idx="1" type="body"/>
          </p:nvPr>
        </p:nvSpPr>
        <p:spPr>
          <a:xfrm rot="5400000">
            <a:off x="2628900" y="-1257300"/>
            <a:ext cx="3886200" cy="7886700"/>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a:lvl1pPr>
            <a:lvl2pPr indent="-330200" lvl="1" marL="914400" algn="l">
              <a:lnSpc>
                <a:spcPct val="90000"/>
              </a:lnSpc>
              <a:spcBef>
                <a:spcPts val="800"/>
              </a:spcBef>
              <a:spcAft>
                <a:spcPts val="0"/>
              </a:spcAft>
              <a:buSzPts val="1600"/>
              <a:buChar char="•"/>
              <a:defRPr/>
            </a:lvl2pPr>
            <a:lvl3pPr indent="-330200" lvl="2" marL="1371600" algn="l">
              <a:lnSpc>
                <a:spcPct val="90000"/>
              </a:lnSpc>
              <a:spcBef>
                <a:spcPts val="600"/>
              </a:spcBef>
              <a:spcAft>
                <a:spcPts val="0"/>
              </a:spcAft>
              <a:buSzPts val="16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30200" lvl="5" marL="2743200" algn="l">
              <a:lnSpc>
                <a:spcPct val="90000"/>
              </a:lnSpc>
              <a:spcBef>
                <a:spcPts val="600"/>
              </a:spcBef>
              <a:spcAft>
                <a:spcPts val="0"/>
              </a:spcAft>
              <a:buClr>
                <a:schemeClr val="dk2"/>
              </a:buClr>
              <a:buSzPts val="1600"/>
              <a:buChar char="•"/>
              <a:defRPr/>
            </a:lvl6pPr>
            <a:lvl7pPr indent="-330200" lvl="6" marL="3200400" algn="l">
              <a:lnSpc>
                <a:spcPct val="90000"/>
              </a:lnSpc>
              <a:spcBef>
                <a:spcPts val="600"/>
              </a:spcBef>
              <a:spcAft>
                <a:spcPts val="0"/>
              </a:spcAft>
              <a:buClr>
                <a:schemeClr val="dk2"/>
              </a:buClr>
              <a:buSzPts val="1600"/>
              <a:buChar char="•"/>
              <a:defRPr/>
            </a:lvl7pPr>
            <a:lvl8pPr indent="-330200" lvl="7" marL="3657600" algn="l">
              <a:lnSpc>
                <a:spcPct val="90000"/>
              </a:lnSpc>
              <a:spcBef>
                <a:spcPts val="600"/>
              </a:spcBef>
              <a:spcAft>
                <a:spcPts val="0"/>
              </a:spcAft>
              <a:buClr>
                <a:schemeClr val="dk2"/>
              </a:buClr>
              <a:buSzPts val="1600"/>
              <a:buChar char="•"/>
              <a:defRPr/>
            </a:lvl8pPr>
            <a:lvl9pPr indent="-330200" lvl="8" marL="4114800" algn="l">
              <a:lnSpc>
                <a:spcPct val="90000"/>
              </a:lnSpc>
              <a:spcBef>
                <a:spcPts val="600"/>
              </a:spcBef>
              <a:spcAft>
                <a:spcPts val="0"/>
              </a:spcAft>
              <a:buClr>
                <a:schemeClr val="dk2"/>
              </a:buClr>
              <a:buSzPts val="1600"/>
              <a:buChar char="•"/>
              <a:defRPr/>
            </a:lvl9pPr>
          </a:lstStyle>
          <a:p/>
        </p:txBody>
      </p:sp>
      <p:sp>
        <p:nvSpPr>
          <p:cNvPr id="112" name="Google Shape;112;p22"/>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22"/>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22"/>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22"/>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116" name="Google Shape;116;p22"/>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purdue_logo.jpg" id="117" name="Google Shape;117;p22"/>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118" name="Google Shape;118;p22"/>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119" name="Google Shape;119;p22"/>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solidFill>
          <a:schemeClr val="lt1"/>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rot="5400000">
            <a:off x="5317927" y="1431727"/>
            <a:ext cx="4423172" cy="1971675"/>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23"/>
          <p:cNvSpPr txBox="1"/>
          <p:nvPr>
            <p:ph idx="1" type="body"/>
          </p:nvPr>
        </p:nvSpPr>
        <p:spPr>
          <a:xfrm rot="5400000">
            <a:off x="1317427" y="-482798"/>
            <a:ext cx="4423172" cy="5800725"/>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a:lvl1pPr>
            <a:lvl2pPr indent="-330200" lvl="1" marL="914400" algn="l">
              <a:lnSpc>
                <a:spcPct val="90000"/>
              </a:lnSpc>
              <a:spcBef>
                <a:spcPts val="800"/>
              </a:spcBef>
              <a:spcAft>
                <a:spcPts val="0"/>
              </a:spcAft>
              <a:buSzPts val="1600"/>
              <a:buChar char="•"/>
              <a:defRPr/>
            </a:lvl2pPr>
            <a:lvl3pPr indent="-330200" lvl="2" marL="1371600" algn="l">
              <a:lnSpc>
                <a:spcPct val="90000"/>
              </a:lnSpc>
              <a:spcBef>
                <a:spcPts val="600"/>
              </a:spcBef>
              <a:spcAft>
                <a:spcPts val="0"/>
              </a:spcAft>
              <a:buSzPts val="16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30200" lvl="5" marL="2743200" algn="l">
              <a:lnSpc>
                <a:spcPct val="90000"/>
              </a:lnSpc>
              <a:spcBef>
                <a:spcPts val="600"/>
              </a:spcBef>
              <a:spcAft>
                <a:spcPts val="0"/>
              </a:spcAft>
              <a:buClr>
                <a:schemeClr val="dk2"/>
              </a:buClr>
              <a:buSzPts val="1600"/>
              <a:buChar char="•"/>
              <a:defRPr/>
            </a:lvl6pPr>
            <a:lvl7pPr indent="-330200" lvl="6" marL="3200400" algn="l">
              <a:lnSpc>
                <a:spcPct val="90000"/>
              </a:lnSpc>
              <a:spcBef>
                <a:spcPts val="600"/>
              </a:spcBef>
              <a:spcAft>
                <a:spcPts val="0"/>
              </a:spcAft>
              <a:buClr>
                <a:schemeClr val="dk2"/>
              </a:buClr>
              <a:buSzPts val="1600"/>
              <a:buChar char="•"/>
              <a:defRPr/>
            </a:lvl7pPr>
            <a:lvl8pPr indent="-330200" lvl="7" marL="3657600" algn="l">
              <a:lnSpc>
                <a:spcPct val="90000"/>
              </a:lnSpc>
              <a:spcBef>
                <a:spcPts val="600"/>
              </a:spcBef>
              <a:spcAft>
                <a:spcPts val="0"/>
              </a:spcAft>
              <a:buClr>
                <a:schemeClr val="dk2"/>
              </a:buClr>
              <a:buSzPts val="1600"/>
              <a:buChar char="•"/>
              <a:defRPr/>
            </a:lvl8pPr>
            <a:lvl9pPr indent="-330200" lvl="8" marL="4114800" algn="l">
              <a:lnSpc>
                <a:spcPct val="90000"/>
              </a:lnSpc>
              <a:spcBef>
                <a:spcPts val="600"/>
              </a:spcBef>
              <a:spcAft>
                <a:spcPts val="0"/>
              </a:spcAft>
              <a:buClr>
                <a:schemeClr val="dk2"/>
              </a:buClr>
              <a:buSzPts val="1600"/>
              <a:buChar char="•"/>
              <a:defRPr/>
            </a:lvl9pPr>
          </a:lstStyle>
          <a:p/>
        </p:txBody>
      </p:sp>
      <p:sp>
        <p:nvSpPr>
          <p:cNvPr id="123" name="Google Shape;123;p23"/>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23"/>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23"/>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3"/>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pic>
        <p:nvPicPr>
          <p:cNvPr descr="purdue_logo.jpg" id="127" name="Google Shape;127;p23"/>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128" name="Google Shape;128;p23"/>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129" name="Google Shape;129;p23"/>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40" name="Shape 140"/>
        <p:cNvGrpSpPr/>
        <p:nvPr/>
      </p:nvGrpSpPr>
      <p:grpSpPr>
        <a:xfrm>
          <a:off x="0" y="0"/>
          <a:ext cx="0" cy="0"/>
          <a:chOff x="0" y="0"/>
          <a:chExt cx="0" cy="0"/>
        </a:xfrm>
      </p:grpSpPr>
      <p:sp>
        <p:nvSpPr>
          <p:cNvPr id="141" name="Google Shape;141;p25"/>
          <p:cNvSpPr txBox="1"/>
          <p:nvPr>
            <p:ph type="title"/>
          </p:nvPr>
        </p:nvSpPr>
        <p:spPr>
          <a:xfrm>
            <a:off x="1144190" y="514350"/>
            <a:ext cx="6858000" cy="20001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1C243C"/>
              </a:buClr>
              <a:buSzPts val="5000"/>
              <a:buNone/>
              <a:defRPr b="0" sz="5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25"/>
          <p:cNvSpPr txBox="1"/>
          <p:nvPr>
            <p:ph idx="1" type="body"/>
          </p:nvPr>
        </p:nvSpPr>
        <p:spPr>
          <a:xfrm>
            <a:off x="1143000" y="2743200"/>
            <a:ext cx="6858000" cy="8574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SzPts val="4000"/>
              <a:buNone/>
              <a:defRPr sz="3300" cap="none">
                <a:solidFill>
                  <a:schemeClr val="dk2"/>
                </a:solidFill>
              </a:defRPr>
            </a:lvl1pPr>
            <a:lvl2pPr indent="-228600" lvl="1" marL="914400" algn="l">
              <a:lnSpc>
                <a:spcPct val="90000"/>
              </a:lnSpc>
              <a:spcBef>
                <a:spcPts val="800"/>
              </a:spcBef>
              <a:spcAft>
                <a:spcPts val="0"/>
              </a:spcAft>
              <a:buSzPts val="1600"/>
              <a:buNone/>
              <a:defRPr sz="1400">
                <a:solidFill>
                  <a:srgbClr val="909090"/>
                </a:solidFill>
              </a:defRPr>
            </a:lvl2pPr>
            <a:lvl3pPr indent="-228600" lvl="2" marL="1371600" algn="l">
              <a:lnSpc>
                <a:spcPct val="90000"/>
              </a:lnSpc>
              <a:spcBef>
                <a:spcPts val="600"/>
              </a:spcBef>
              <a:spcAft>
                <a:spcPts val="0"/>
              </a:spcAft>
              <a:buSzPts val="1400"/>
              <a:buNone/>
              <a:defRPr sz="1200">
                <a:solidFill>
                  <a:srgbClr val="909090"/>
                </a:solidFill>
              </a:defRPr>
            </a:lvl3pPr>
            <a:lvl4pPr indent="-228600" lvl="3" marL="1828800" algn="l">
              <a:lnSpc>
                <a:spcPct val="90000"/>
              </a:lnSpc>
              <a:spcBef>
                <a:spcPts val="600"/>
              </a:spcBef>
              <a:spcAft>
                <a:spcPts val="0"/>
              </a:spcAft>
              <a:buSzPts val="1300"/>
              <a:buNone/>
              <a:defRPr sz="1100">
                <a:solidFill>
                  <a:srgbClr val="909090"/>
                </a:solidFill>
              </a:defRPr>
            </a:lvl4pPr>
            <a:lvl5pPr indent="-228600" lvl="4" marL="2286000" algn="l">
              <a:lnSpc>
                <a:spcPct val="90000"/>
              </a:lnSpc>
              <a:spcBef>
                <a:spcPts val="600"/>
              </a:spcBef>
              <a:spcAft>
                <a:spcPts val="0"/>
              </a:spcAft>
              <a:buSzPts val="1300"/>
              <a:buNone/>
              <a:defRPr sz="1100">
                <a:solidFill>
                  <a:srgbClr val="909090"/>
                </a:solidFill>
              </a:defRPr>
            </a:lvl5pPr>
            <a:lvl6pPr indent="-228600" lvl="5" marL="2743200" algn="l">
              <a:lnSpc>
                <a:spcPct val="90000"/>
              </a:lnSpc>
              <a:spcBef>
                <a:spcPts val="600"/>
              </a:spcBef>
              <a:spcAft>
                <a:spcPts val="0"/>
              </a:spcAft>
              <a:buClr>
                <a:srgbClr val="909090"/>
              </a:buClr>
              <a:buSzPts val="1300"/>
              <a:buNone/>
              <a:defRPr sz="1100">
                <a:solidFill>
                  <a:srgbClr val="909090"/>
                </a:solidFill>
              </a:defRPr>
            </a:lvl6pPr>
            <a:lvl7pPr indent="-228600" lvl="6" marL="3200400" algn="l">
              <a:lnSpc>
                <a:spcPct val="90000"/>
              </a:lnSpc>
              <a:spcBef>
                <a:spcPts val="600"/>
              </a:spcBef>
              <a:spcAft>
                <a:spcPts val="0"/>
              </a:spcAft>
              <a:buClr>
                <a:srgbClr val="909090"/>
              </a:buClr>
              <a:buSzPts val="1300"/>
              <a:buNone/>
              <a:defRPr sz="1100">
                <a:solidFill>
                  <a:srgbClr val="909090"/>
                </a:solidFill>
              </a:defRPr>
            </a:lvl7pPr>
            <a:lvl8pPr indent="-228600" lvl="7" marL="3657600" algn="l">
              <a:lnSpc>
                <a:spcPct val="90000"/>
              </a:lnSpc>
              <a:spcBef>
                <a:spcPts val="600"/>
              </a:spcBef>
              <a:spcAft>
                <a:spcPts val="0"/>
              </a:spcAft>
              <a:buClr>
                <a:srgbClr val="909090"/>
              </a:buClr>
              <a:buSzPts val="1300"/>
              <a:buNone/>
              <a:defRPr sz="1100">
                <a:solidFill>
                  <a:srgbClr val="909090"/>
                </a:solidFill>
              </a:defRPr>
            </a:lvl8pPr>
            <a:lvl9pPr indent="-228600" lvl="8" marL="4114800" algn="l">
              <a:lnSpc>
                <a:spcPct val="90000"/>
              </a:lnSpc>
              <a:spcBef>
                <a:spcPts val="600"/>
              </a:spcBef>
              <a:spcAft>
                <a:spcPts val="0"/>
              </a:spcAft>
              <a:buClr>
                <a:srgbClr val="909090"/>
              </a:buClr>
              <a:buSzPts val="1300"/>
              <a:buNone/>
              <a:defRPr sz="1100">
                <a:solidFill>
                  <a:srgbClr val="909090"/>
                </a:solidFill>
              </a:defRPr>
            </a:lvl9pPr>
          </a:lstStyle>
          <a:p/>
        </p:txBody>
      </p:sp>
      <p:sp>
        <p:nvSpPr>
          <p:cNvPr id="143" name="Google Shape;143;p25"/>
          <p:cNvSpPr/>
          <p:nvPr/>
        </p:nvSpPr>
        <p:spPr>
          <a:xfrm>
            <a:off x="0" y="4572000"/>
            <a:ext cx="9141600" cy="171600"/>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144" name="Google Shape;144;p25"/>
          <p:cNvSpPr/>
          <p:nvPr/>
        </p:nvSpPr>
        <p:spPr>
          <a:xfrm>
            <a:off x="891540" y="2286000"/>
            <a:ext cx="7338000" cy="114300"/>
          </a:xfrm>
          <a:prstGeom prst="rect">
            <a:avLst/>
          </a:prstGeom>
          <a:gradFill>
            <a:gsLst>
              <a:gs pos="0">
                <a:schemeClr val="dk2"/>
              </a:gs>
              <a:gs pos="49600">
                <a:srgbClr val="485794"/>
              </a:gs>
              <a:gs pos="100000">
                <a:srgbClr val="1C243C"/>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628650" y="110835"/>
            <a:ext cx="7886700" cy="571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3000"/>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26"/>
          <p:cNvSpPr txBox="1"/>
          <p:nvPr>
            <p:ph idx="1" type="body"/>
          </p:nvPr>
        </p:nvSpPr>
        <p:spPr>
          <a:xfrm>
            <a:off x="628650" y="857250"/>
            <a:ext cx="7886700" cy="3828900"/>
          </a:xfrm>
          <a:prstGeom prst="rect">
            <a:avLst/>
          </a:prstGeom>
          <a:noFill/>
          <a:ln>
            <a:noFill/>
          </a:ln>
        </p:spPr>
        <p:txBody>
          <a:bodyPr anchorCtr="0" anchor="t" bIns="34275" lIns="68575" spcFirstLastPara="1" rIns="68575" wrap="square" tIns="34275">
            <a:noAutofit/>
          </a:bodyPr>
          <a:lstStyle>
            <a:lvl1pPr indent="-412750" lvl="0" marL="457200" algn="l">
              <a:lnSpc>
                <a:spcPct val="90000"/>
              </a:lnSpc>
              <a:spcBef>
                <a:spcPts val="1400"/>
              </a:spcBef>
              <a:spcAft>
                <a:spcPts val="0"/>
              </a:spcAft>
              <a:buSzPts val="2900"/>
              <a:buChar char="•"/>
              <a:defRPr sz="2400"/>
            </a:lvl1pPr>
            <a:lvl2pPr indent="-387350" lvl="1" marL="914400" algn="l">
              <a:lnSpc>
                <a:spcPct val="90000"/>
              </a:lnSpc>
              <a:spcBef>
                <a:spcPts val="800"/>
              </a:spcBef>
              <a:spcAft>
                <a:spcPts val="0"/>
              </a:spcAft>
              <a:buSzPts val="2500"/>
              <a:buChar char="•"/>
              <a:defRPr sz="2100"/>
            </a:lvl2pPr>
            <a:lvl3pPr indent="-368300" lvl="2" marL="1371600" algn="l">
              <a:lnSpc>
                <a:spcPct val="90000"/>
              </a:lnSpc>
              <a:spcBef>
                <a:spcPts val="600"/>
              </a:spcBef>
              <a:spcAft>
                <a:spcPts val="0"/>
              </a:spcAft>
              <a:buSzPts val="2200"/>
              <a:buChar char="•"/>
              <a:defRPr sz="1800"/>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11150" lvl="5" marL="2743200" algn="l">
              <a:lnSpc>
                <a:spcPct val="90000"/>
              </a:lnSpc>
              <a:spcBef>
                <a:spcPts val="600"/>
              </a:spcBef>
              <a:spcAft>
                <a:spcPts val="0"/>
              </a:spcAft>
              <a:buClr>
                <a:schemeClr val="dk2"/>
              </a:buClr>
              <a:buSzPts val="1300"/>
              <a:buChar char="•"/>
              <a:defRPr/>
            </a:lvl6pPr>
            <a:lvl7pPr indent="-330200" lvl="6" marL="3200400" algn="l">
              <a:lnSpc>
                <a:spcPct val="90000"/>
              </a:lnSpc>
              <a:spcBef>
                <a:spcPts val="600"/>
              </a:spcBef>
              <a:spcAft>
                <a:spcPts val="0"/>
              </a:spcAft>
              <a:buClr>
                <a:schemeClr val="dk2"/>
              </a:buClr>
              <a:buSzPts val="1600"/>
              <a:buChar char="•"/>
              <a:defRPr/>
            </a:lvl7pPr>
            <a:lvl8pPr indent="-330200" lvl="7" marL="3657600" algn="l">
              <a:lnSpc>
                <a:spcPct val="90000"/>
              </a:lnSpc>
              <a:spcBef>
                <a:spcPts val="600"/>
              </a:spcBef>
              <a:spcAft>
                <a:spcPts val="0"/>
              </a:spcAft>
              <a:buClr>
                <a:schemeClr val="dk2"/>
              </a:buClr>
              <a:buSzPts val="1600"/>
              <a:buChar char="•"/>
              <a:defRPr/>
            </a:lvl8pPr>
            <a:lvl9pPr indent="-330200" lvl="8" marL="4114800" algn="l">
              <a:lnSpc>
                <a:spcPct val="90000"/>
              </a:lnSpc>
              <a:spcBef>
                <a:spcPts val="600"/>
              </a:spcBef>
              <a:spcAft>
                <a:spcPts val="0"/>
              </a:spcAft>
              <a:buClr>
                <a:schemeClr val="dk2"/>
              </a:buClr>
              <a:buSzPts val="1600"/>
              <a:buChar char="•"/>
              <a:defRPr/>
            </a:lvl9pPr>
          </a:lstStyle>
          <a:p/>
        </p:txBody>
      </p:sp>
      <p:sp>
        <p:nvSpPr>
          <p:cNvPr id="148" name="Google Shape;148;p26"/>
          <p:cNvSpPr txBox="1"/>
          <p:nvPr>
            <p:ph idx="12" type="sldNum"/>
          </p:nvPr>
        </p:nvSpPr>
        <p:spPr>
          <a:xfrm>
            <a:off x="86317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showMasterSp="0">
  <p:cSld name="Alternate Section Header">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1143000" y="857250"/>
            <a:ext cx="6858000" cy="20001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900"/>
              <a:buNone/>
              <a:defRPr b="0" sz="39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27"/>
          <p:cNvSpPr txBox="1"/>
          <p:nvPr>
            <p:ph idx="1" type="body"/>
          </p:nvPr>
        </p:nvSpPr>
        <p:spPr>
          <a:xfrm>
            <a:off x="1141810" y="2857500"/>
            <a:ext cx="6858000" cy="8574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SzPts val="2200"/>
              <a:buNone/>
              <a:defRPr sz="1800" cap="none">
                <a:solidFill>
                  <a:schemeClr val="lt1"/>
                </a:solidFill>
              </a:defRPr>
            </a:lvl1pPr>
            <a:lvl2pPr indent="-228600" lvl="1" marL="914400" algn="l">
              <a:lnSpc>
                <a:spcPct val="90000"/>
              </a:lnSpc>
              <a:spcBef>
                <a:spcPts val="800"/>
              </a:spcBef>
              <a:spcAft>
                <a:spcPts val="0"/>
              </a:spcAft>
              <a:buSzPts val="1600"/>
              <a:buNone/>
              <a:defRPr sz="1400">
                <a:solidFill>
                  <a:schemeClr val="lt1"/>
                </a:solidFill>
              </a:defRPr>
            </a:lvl2pPr>
            <a:lvl3pPr indent="-228600" lvl="2" marL="1371600" algn="l">
              <a:lnSpc>
                <a:spcPct val="90000"/>
              </a:lnSpc>
              <a:spcBef>
                <a:spcPts val="600"/>
              </a:spcBef>
              <a:spcAft>
                <a:spcPts val="0"/>
              </a:spcAft>
              <a:buSzPts val="1400"/>
              <a:buNone/>
              <a:defRPr sz="1200">
                <a:solidFill>
                  <a:schemeClr val="lt1"/>
                </a:solidFill>
              </a:defRPr>
            </a:lvl3pPr>
            <a:lvl4pPr indent="-228600" lvl="3" marL="1828800" algn="l">
              <a:lnSpc>
                <a:spcPct val="90000"/>
              </a:lnSpc>
              <a:spcBef>
                <a:spcPts val="600"/>
              </a:spcBef>
              <a:spcAft>
                <a:spcPts val="0"/>
              </a:spcAft>
              <a:buSzPts val="1300"/>
              <a:buNone/>
              <a:defRPr sz="1100">
                <a:solidFill>
                  <a:schemeClr val="lt1"/>
                </a:solidFill>
              </a:defRPr>
            </a:lvl4pPr>
            <a:lvl5pPr indent="-228600" lvl="4" marL="2286000" algn="l">
              <a:lnSpc>
                <a:spcPct val="90000"/>
              </a:lnSpc>
              <a:spcBef>
                <a:spcPts val="600"/>
              </a:spcBef>
              <a:spcAft>
                <a:spcPts val="0"/>
              </a:spcAft>
              <a:buSzPts val="1300"/>
              <a:buNone/>
              <a:defRPr sz="1100">
                <a:solidFill>
                  <a:schemeClr val="lt1"/>
                </a:solidFill>
              </a:defRPr>
            </a:lvl5pPr>
            <a:lvl6pPr indent="-228600" lvl="5" marL="2743200" algn="l">
              <a:lnSpc>
                <a:spcPct val="90000"/>
              </a:lnSpc>
              <a:spcBef>
                <a:spcPts val="600"/>
              </a:spcBef>
              <a:spcAft>
                <a:spcPts val="0"/>
              </a:spcAft>
              <a:buClr>
                <a:schemeClr val="lt1"/>
              </a:buClr>
              <a:buSzPts val="1300"/>
              <a:buNone/>
              <a:defRPr sz="1100">
                <a:solidFill>
                  <a:schemeClr val="lt1"/>
                </a:solidFill>
              </a:defRPr>
            </a:lvl6pPr>
            <a:lvl7pPr indent="-228600" lvl="6" marL="3200400" algn="l">
              <a:lnSpc>
                <a:spcPct val="90000"/>
              </a:lnSpc>
              <a:spcBef>
                <a:spcPts val="600"/>
              </a:spcBef>
              <a:spcAft>
                <a:spcPts val="0"/>
              </a:spcAft>
              <a:buClr>
                <a:schemeClr val="lt1"/>
              </a:buClr>
              <a:buSzPts val="1300"/>
              <a:buNone/>
              <a:defRPr sz="1100">
                <a:solidFill>
                  <a:schemeClr val="lt1"/>
                </a:solidFill>
              </a:defRPr>
            </a:lvl7pPr>
            <a:lvl8pPr indent="-228600" lvl="7" marL="3657600" algn="l">
              <a:lnSpc>
                <a:spcPct val="90000"/>
              </a:lnSpc>
              <a:spcBef>
                <a:spcPts val="600"/>
              </a:spcBef>
              <a:spcAft>
                <a:spcPts val="0"/>
              </a:spcAft>
              <a:buClr>
                <a:schemeClr val="lt1"/>
              </a:buClr>
              <a:buSzPts val="1300"/>
              <a:buNone/>
              <a:defRPr sz="1100">
                <a:solidFill>
                  <a:schemeClr val="lt1"/>
                </a:solidFill>
              </a:defRPr>
            </a:lvl8pPr>
            <a:lvl9pPr indent="-228600" lvl="8" marL="4114800" algn="l">
              <a:lnSpc>
                <a:spcPct val="90000"/>
              </a:lnSpc>
              <a:spcBef>
                <a:spcPts val="600"/>
              </a:spcBef>
              <a:spcAft>
                <a:spcPts val="0"/>
              </a:spcAft>
              <a:buClr>
                <a:schemeClr val="lt1"/>
              </a:buClr>
              <a:buSzPts val="1300"/>
              <a:buNone/>
              <a:defRPr sz="1100">
                <a:solidFill>
                  <a:schemeClr val="lt1"/>
                </a:solidFill>
              </a:defRPr>
            </a:lvl9pPr>
          </a:lstStyle>
          <a:p/>
        </p:txBody>
      </p:sp>
      <p:sp>
        <p:nvSpPr>
          <p:cNvPr id="152" name="Google Shape;152;p27"/>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3" name="Google Shape;153;p27"/>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27"/>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1"/>
        </a:solid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628650" y="25400"/>
            <a:ext cx="7886700" cy="514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28"/>
          <p:cNvSpPr txBox="1"/>
          <p:nvPr>
            <p:ph idx="1" type="body"/>
          </p:nvPr>
        </p:nvSpPr>
        <p:spPr>
          <a:xfrm>
            <a:off x="628650" y="1314450"/>
            <a:ext cx="3840600" cy="31548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158" name="Google Shape;158;p28"/>
          <p:cNvSpPr txBox="1"/>
          <p:nvPr>
            <p:ph idx="2" type="body"/>
          </p:nvPr>
        </p:nvSpPr>
        <p:spPr>
          <a:xfrm>
            <a:off x="4674870" y="1314450"/>
            <a:ext cx="3840600" cy="31548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159" name="Google Shape;159;p28"/>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0" name="Google Shape;160;p28"/>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1" name="Google Shape;161;p28"/>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lt1"/>
        </a:solidFill>
      </p:bgPr>
    </p:bg>
    <p:spTree>
      <p:nvGrpSpPr>
        <p:cNvPr id="162" name="Shape 162"/>
        <p:cNvGrpSpPr/>
        <p:nvPr/>
      </p:nvGrpSpPr>
      <p:grpSpPr>
        <a:xfrm>
          <a:off x="0" y="0"/>
          <a:ext cx="0" cy="0"/>
          <a:chOff x="0" y="0"/>
          <a:chExt cx="0" cy="0"/>
        </a:xfrm>
      </p:grpSpPr>
      <p:sp>
        <p:nvSpPr>
          <p:cNvPr id="163" name="Google Shape;163;p29"/>
          <p:cNvSpPr txBox="1"/>
          <p:nvPr>
            <p:ph type="title"/>
          </p:nvPr>
        </p:nvSpPr>
        <p:spPr>
          <a:xfrm>
            <a:off x="630936" y="288036"/>
            <a:ext cx="7886700" cy="9258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29"/>
          <p:cNvSpPr txBox="1"/>
          <p:nvPr>
            <p:ph idx="1" type="body"/>
          </p:nvPr>
        </p:nvSpPr>
        <p:spPr>
          <a:xfrm>
            <a:off x="628650" y="1314450"/>
            <a:ext cx="3840600" cy="5748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SzPts val="2000"/>
              <a:buNone/>
              <a:defRPr b="0" sz="1700" cap="none"/>
            </a:lvl1pPr>
            <a:lvl2pPr indent="-228600" lvl="1" marL="914400" algn="l">
              <a:lnSpc>
                <a:spcPct val="90000"/>
              </a:lnSpc>
              <a:spcBef>
                <a:spcPts val="800"/>
              </a:spcBef>
              <a:spcAft>
                <a:spcPts val="0"/>
              </a:spcAft>
              <a:buSzPts val="1800"/>
              <a:buNone/>
              <a:defRPr b="1" sz="1500"/>
            </a:lvl2pPr>
            <a:lvl3pPr indent="-228600" lvl="2" marL="1371600" algn="l">
              <a:lnSpc>
                <a:spcPct val="90000"/>
              </a:lnSpc>
              <a:spcBef>
                <a:spcPts val="600"/>
              </a:spcBef>
              <a:spcAft>
                <a:spcPts val="0"/>
              </a:spcAft>
              <a:buSzPts val="1600"/>
              <a:buNone/>
              <a:defRPr b="1" sz="1400"/>
            </a:lvl3pPr>
            <a:lvl4pPr indent="-228600" lvl="3" marL="1828800" algn="l">
              <a:lnSpc>
                <a:spcPct val="90000"/>
              </a:lnSpc>
              <a:spcBef>
                <a:spcPts val="600"/>
              </a:spcBef>
              <a:spcAft>
                <a:spcPts val="0"/>
              </a:spcAft>
              <a:buSzPts val="1400"/>
              <a:buNone/>
              <a:defRPr b="1" sz="1200"/>
            </a:lvl4pPr>
            <a:lvl5pPr indent="-228600" lvl="4" marL="2286000" algn="l">
              <a:lnSpc>
                <a:spcPct val="90000"/>
              </a:lnSpc>
              <a:spcBef>
                <a:spcPts val="600"/>
              </a:spcBef>
              <a:spcAft>
                <a:spcPts val="0"/>
              </a:spcAft>
              <a:buSzPts val="1400"/>
              <a:buNone/>
              <a:defRPr b="1" sz="1200"/>
            </a:lvl5pPr>
            <a:lvl6pPr indent="-228600" lvl="5" marL="2743200" algn="l">
              <a:lnSpc>
                <a:spcPct val="90000"/>
              </a:lnSpc>
              <a:spcBef>
                <a:spcPts val="600"/>
              </a:spcBef>
              <a:spcAft>
                <a:spcPts val="0"/>
              </a:spcAft>
              <a:buClr>
                <a:schemeClr val="dk2"/>
              </a:buClr>
              <a:buSzPts val="1400"/>
              <a:buNone/>
              <a:defRPr b="1" sz="1200"/>
            </a:lvl6pPr>
            <a:lvl7pPr indent="-228600" lvl="6" marL="3200400" algn="l">
              <a:lnSpc>
                <a:spcPct val="90000"/>
              </a:lnSpc>
              <a:spcBef>
                <a:spcPts val="600"/>
              </a:spcBef>
              <a:spcAft>
                <a:spcPts val="0"/>
              </a:spcAft>
              <a:buClr>
                <a:schemeClr val="dk2"/>
              </a:buClr>
              <a:buSzPts val="1400"/>
              <a:buNone/>
              <a:defRPr b="1" sz="1200"/>
            </a:lvl7pPr>
            <a:lvl8pPr indent="-228600" lvl="7" marL="3657600" algn="l">
              <a:lnSpc>
                <a:spcPct val="90000"/>
              </a:lnSpc>
              <a:spcBef>
                <a:spcPts val="600"/>
              </a:spcBef>
              <a:spcAft>
                <a:spcPts val="0"/>
              </a:spcAft>
              <a:buClr>
                <a:schemeClr val="dk2"/>
              </a:buClr>
              <a:buSzPts val="1400"/>
              <a:buNone/>
              <a:defRPr b="1" sz="1200"/>
            </a:lvl8pPr>
            <a:lvl9pPr indent="-228600" lvl="8" marL="4114800" algn="l">
              <a:lnSpc>
                <a:spcPct val="90000"/>
              </a:lnSpc>
              <a:spcBef>
                <a:spcPts val="600"/>
              </a:spcBef>
              <a:spcAft>
                <a:spcPts val="0"/>
              </a:spcAft>
              <a:buClr>
                <a:schemeClr val="dk2"/>
              </a:buClr>
              <a:buSzPts val="1400"/>
              <a:buNone/>
              <a:defRPr b="1" sz="1200"/>
            </a:lvl9pPr>
          </a:lstStyle>
          <a:p/>
        </p:txBody>
      </p:sp>
      <p:sp>
        <p:nvSpPr>
          <p:cNvPr id="165" name="Google Shape;165;p29"/>
          <p:cNvSpPr txBox="1"/>
          <p:nvPr>
            <p:ph idx="2" type="body"/>
          </p:nvPr>
        </p:nvSpPr>
        <p:spPr>
          <a:xfrm>
            <a:off x="628650" y="2000250"/>
            <a:ext cx="3840600" cy="2571900"/>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sz="1400"/>
            </a:lvl1pPr>
            <a:lvl2pPr indent="-317500" lvl="1" marL="914400" algn="l">
              <a:lnSpc>
                <a:spcPct val="90000"/>
              </a:lnSpc>
              <a:spcBef>
                <a:spcPts val="800"/>
              </a:spcBef>
              <a:spcAft>
                <a:spcPts val="0"/>
              </a:spcAft>
              <a:buSzPts val="1400"/>
              <a:buChar char="•"/>
              <a:defRPr sz="1200"/>
            </a:lvl2pPr>
            <a:lvl3pPr indent="-311150" lvl="2" marL="1371600" algn="l">
              <a:lnSpc>
                <a:spcPct val="90000"/>
              </a:lnSpc>
              <a:spcBef>
                <a:spcPts val="600"/>
              </a:spcBef>
              <a:spcAft>
                <a:spcPts val="0"/>
              </a:spcAft>
              <a:buSzPts val="1300"/>
              <a:buChar char="•"/>
              <a:defRPr sz="1100"/>
            </a:lvl3pPr>
            <a:lvl4pPr indent="-298450" lvl="3" marL="1828800" algn="l">
              <a:lnSpc>
                <a:spcPct val="90000"/>
              </a:lnSpc>
              <a:spcBef>
                <a:spcPts val="600"/>
              </a:spcBef>
              <a:spcAft>
                <a:spcPts val="0"/>
              </a:spcAft>
              <a:buSzPts val="1100"/>
              <a:buChar char="•"/>
              <a:defRPr sz="900"/>
            </a:lvl4pPr>
            <a:lvl5pPr indent="-298450" lvl="4" marL="2286000" algn="l">
              <a:lnSpc>
                <a:spcPct val="90000"/>
              </a:lnSpc>
              <a:spcBef>
                <a:spcPts val="600"/>
              </a:spcBef>
              <a:spcAft>
                <a:spcPts val="0"/>
              </a:spcAft>
              <a:buSzPts val="1100"/>
              <a:buChar char="•"/>
              <a:defRPr sz="900"/>
            </a:lvl5pPr>
            <a:lvl6pPr indent="-298450" lvl="5" marL="2743200" algn="l">
              <a:lnSpc>
                <a:spcPct val="90000"/>
              </a:lnSpc>
              <a:spcBef>
                <a:spcPts val="600"/>
              </a:spcBef>
              <a:spcAft>
                <a:spcPts val="0"/>
              </a:spcAft>
              <a:buClr>
                <a:schemeClr val="dk2"/>
              </a:buClr>
              <a:buSzPts val="1100"/>
              <a:buChar char="•"/>
              <a:defRPr sz="900"/>
            </a:lvl6pPr>
            <a:lvl7pPr indent="-298450" lvl="6" marL="3200400" algn="l">
              <a:lnSpc>
                <a:spcPct val="90000"/>
              </a:lnSpc>
              <a:spcBef>
                <a:spcPts val="600"/>
              </a:spcBef>
              <a:spcAft>
                <a:spcPts val="0"/>
              </a:spcAft>
              <a:buClr>
                <a:schemeClr val="dk2"/>
              </a:buClr>
              <a:buSzPts val="1100"/>
              <a:buChar char="•"/>
              <a:defRPr sz="900"/>
            </a:lvl7pPr>
            <a:lvl8pPr indent="-298450" lvl="7" marL="3657600" algn="l">
              <a:lnSpc>
                <a:spcPct val="90000"/>
              </a:lnSpc>
              <a:spcBef>
                <a:spcPts val="600"/>
              </a:spcBef>
              <a:spcAft>
                <a:spcPts val="0"/>
              </a:spcAft>
              <a:buClr>
                <a:schemeClr val="dk2"/>
              </a:buClr>
              <a:buSzPts val="1100"/>
              <a:buChar char="•"/>
              <a:defRPr sz="900"/>
            </a:lvl8pPr>
            <a:lvl9pPr indent="-298450" lvl="8" marL="4114800" algn="l">
              <a:lnSpc>
                <a:spcPct val="90000"/>
              </a:lnSpc>
              <a:spcBef>
                <a:spcPts val="600"/>
              </a:spcBef>
              <a:spcAft>
                <a:spcPts val="0"/>
              </a:spcAft>
              <a:buClr>
                <a:schemeClr val="dk2"/>
              </a:buClr>
              <a:buSzPts val="1100"/>
              <a:buChar char="•"/>
              <a:defRPr sz="900"/>
            </a:lvl9pPr>
          </a:lstStyle>
          <a:p/>
        </p:txBody>
      </p:sp>
      <p:sp>
        <p:nvSpPr>
          <p:cNvPr id="166" name="Google Shape;166;p29"/>
          <p:cNvSpPr txBox="1"/>
          <p:nvPr>
            <p:ph idx="3" type="body"/>
          </p:nvPr>
        </p:nvSpPr>
        <p:spPr>
          <a:xfrm>
            <a:off x="4674870" y="1314450"/>
            <a:ext cx="3840600" cy="5748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SzPts val="2000"/>
              <a:buNone/>
              <a:defRPr b="0" sz="1700" cap="none"/>
            </a:lvl1pPr>
            <a:lvl2pPr indent="-228600" lvl="1" marL="914400" algn="l">
              <a:lnSpc>
                <a:spcPct val="90000"/>
              </a:lnSpc>
              <a:spcBef>
                <a:spcPts val="800"/>
              </a:spcBef>
              <a:spcAft>
                <a:spcPts val="0"/>
              </a:spcAft>
              <a:buSzPts val="1800"/>
              <a:buNone/>
              <a:defRPr b="1" sz="1500"/>
            </a:lvl2pPr>
            <a:lvl3pPr indent="-228600" lvl="2" marL="1371600" algn="l">
              <a:lnSpc>
                <a:spcPct val="90000"/>
              </a:lnSpc>
              <a:spcBef>
                <a:spcPts val="600"/>
              </a:spcBef>
              <a:spcAft>
                <a:spcPts val="0"/>
              </a:spcAft>
              <a:buSzPts val="1600"/>
              <a:buNone/>
              <a:defRPr b="1" sz="1400"/>
            </a:lvl3pPr>
            <a:lvl4pPr indent="-228600" lvl="3" marL="1828800" algn="l">
              <a:lnSpc>
                <a:spcPct val="90000"/>
              </a:lnSpc>
              <a:spcBef>
                <a:spcPts val="600"/>
              </a:spcBef>
              <a:spcAft>
                <a:spcPts val="0"/>
              </a:spcAft>
              <a:buSzPts val="1400"/>
              <a:buNone/>
              <a:defRPr b="1" sz="1200"/>
            </a:lvl4pPr>
            <a:lvl5pPr indent="-228600" lvl="4" marL="2286000" algn="l">
              <a:lnSpc>
                <a:spcPct val="90000"/>
              </a:lnSpc>
              <a:spcBef>
                <a:spcPts val="600"/>
              </a:spcBef>
              <a:spcAft>
                <a:spcPts val="0"/>
              </a:spcAft>
              <a:buSzPts val="1400"/>
              <a:buNone/>
              <a:defRPr b="1" sz="1200"/>
            </a:lvl5pPr>
            <a:lvl6pPr indent="-228600" lvl="5" marL="2743200" algn="l">
              <a:lnSpc>
                <a:spcPct val="90000"/>
              </a:lnSpc>
              <a:spcBef>
                <a:spcPts val="600"/>
              </a:spcBef>
              <a:spcAft>
                <a:spcPts val="0"/>
              </a:spcAft>
              <a:buClr>
                <a:schemeClr val="dk2"/>
              </a:buClr>
              <a:buSzPts val="1400"/>
              <a:buNone/>
              <a:defRPr b="1" sz="1200"/>
            </a:lvl6pPr>
            <a:lvl7pPr indent="-228600" lvl="6" marL="3200400" algn="l">
              <a:lnSpc>
                <a:spcPct val="90000"/>
              </a:lnSpc>
              <a:spcBef>
                <a:spcPts val="600"/>
              </a:spcBef>
              <a:spcAft>
                <a:spcPts val="0"/>
              </a:spcAft>
              <a:buClr>
                <a:schemeClr val="dk2"/>
              </a:buClr>
              <a:buSzPts val="1400"/>
              <a:buNone/>
              <a:defRPr b="1" sz="1200"/>
            </a:lvl7pPr>
            <a:lvl8pPr indent="-228600" lvl="7" marL="3657600" algn="l">
              <a:lnSpc>
                <a:spcPct val="90000"/>
              </a:lnSpc>
              <a:spcBef>
                <a:spcPts val="600"/>
              </a:spcBef>
              <a:spcAft>
                <a:spcPts val="0"/>
              </a:spcAft>
              <a:buClr>
                <a:schemeClr val="dk2"/>
              </a:buClr>
              <a:buSzPts val="1400"/>
              <a:buNone/>
              <a:defRPr b="1" sz="1200"/>
            </a:lvl8pPr>
            <a:lvl9pPr indent="-228600" lvl="8" marL="4114800" algn="l">
              <a:lnSpc>
                <a:spcPct val="90000"/>
              </a:lnSpc>
              <a:spcBef>
                <a:spcPts val="600"/>
              </a:spcBef>
              <a:spcAft>
                <a:spcPts val="0"/>
              </a:spcAft>
              <a:buClr>
                <a:schemeClr val="dk2"/>
              </a:buClr>
              <a:buSzPts val="1400"/>
              <a:buNone/>
              <a:defRPr b="1" sz="1200"/>
            </a:lvl9pPr>
          </a:lstStyle>
          <a:p/>
        </p:txBody>
      </p:sp>
      <p:sp>
        <p:nvSpPr>
          <p:cNvPr id="167" name="Google Shape;167;p29"/>
          <p:cNvSpPr txBox="1"/>
          <p:nvPr>
            <p:ph idx="4" type="body"/>
          </p:nvPr>
        </p:nvSpPr>
        <p:spPr>
          <a:xfrm>
            <a:off x="4674870" y="1991901"/>
            <a:ext cx="3840600" cy="2580000"/>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sz="1400"/>
            </a:lvl1pPr>
            <a:lvl2pPr indent="-317500" lvl="1" marL="914400" algn="l">
              <a:lnSpc>
                <a:spcPct val="90000"/>
              </a:lnSpc>
              <a:spcBef>
                <a:spcPts val="800"/>
              </a:spcBef>
              <a:spcAft>
                <a:spcPts val="0"/>
              </a:spcAft>
              <a:buSzPts val="1400"/>
              <a:buChar char="•"/>
              <a:defRPr sz="1200"/>
            </a:lvl2pPr>
            <a:lvl3pPr indent="-311150" lvl="2" marL="1371600" algn="l">
              <a:lnSpc>
                <a:spcPct val="90000"/>
              </a:lnSpc>
              <a:spcBef>
                <a:spcPts val="600"/>
              </a:spcBef>
              <a:spcAft>
                <a:spcPts val="0"/>
              </a:spcAft>
              <a:buSzPts val="1300"/>
              <a:buChar char="•"/>
              <a:defRPr sz="1100"/>
            </a:lvl3pPr>
            <a:lvl4pPr indent="-298450" lvl="3" marL="1828800" algn="l">
              <a:lnSpc>
                <a:spcPct val="90000"/>
              </a:lnSpc>
              <a:spcBef>
                <a:spcPts val="600"/>
              </a:spcBef>
              <a:spcAft>
                <a:spcPts val="0"/>
              </a:spcAft>
              <a:buSzPts val="1100"/>
              <a:buChar char="•"/>
              <a:defRPr sz="900"/>
            </a:lvl4pPr>
            <a:lvl5pPr indent="-298450" lvl="4" marL="2286000" algn="l">
              <a:lnSpc>
                <a:spcPct val="90000"/>
              </a:lnSpc>
              <a:spcBef>
                <a:spcPts val="600"/>
              </a:spcBef>
              <a:spcAft>
                <a:spcPts val="0"/>
              </a:spcAft>
              <a:buSzPts val="1100"/>
              <a:buChar char="•"/>
              <a:defRPr sz="900"/>
            </a:lvl5pPr>
            <a:lvl6pPr indent="-298450" lvl="5" marL="2743200" algn="l">
              <a:lnSpc>
                <a:spcPct val="90000"/>
              </a:lnSpc>
              <a:spcBef>
                <a:spcPts val="600"/>
              </a:spcBef>
              <a:spcAft>
                <a:spcPts val="0"/>
              </a:spcAft>
              <a:buClr>
                <a:schemeClr val="dk2"/>
              </a:buClr>
              <a:buSzPts val="1100"/>
              <a:buChar char="•"/>
              <a:defRPr sz="900"/>
            </a:lvl6pPr>
            <a:lvl7pPr indent="-298450" lvl="6" marL="3200400" algn="l">
              <a:lnSpc>
                <a:spcPct val="90000"/>
              </a:lnSpc>
              <a:spcBef>
                <a:spcPts val="600"/>
              </a:spcBef>
              <a:spcAft>
                <a:spcPts val="0"/>
              </a:spcAft>
              <a:buClr>
                <a:schemeClr val="dk2"/>
              </a:buClr>
              <a:buSzPts val="1100"/>
              <a:buChar char="•"/>
              <a:defRPr sz="900"/>
            </a:lvl7pPr>
            <a:lvl8pPr indent="-298450" lvl="7" marL="3657600" algn="l">
              <a:lnSpc>
                <a:spcPct val="90000"/>
              </a:lnSpc>
              <a:spcBef>
                <a:spcPts val="600"/>
              </a:spcBef>
              <a:spcAft>
                <a:spcPts val="0"/>
              </a:spcAft>
              <a:buClr>
                <a:schemeClr val="dk2"/>
              </a:buClr>
              <a:buSzPts val="1100"/>
              <a:buChar char="•"/>
              <a:defRPr sz="900"/>
            </a:lvl8pPr>
            <a:lvl9pPr indent="-298450" lvl="8" marL="4114800" algn="l">
              <a:lnSpc>
                <a:spcPct val="90000"/>
              </a:lnSpc>
              <a:spcBef>
                <a:spcPts val="600"/>
              </a:spcBef>
              <a:spcAft>
                <a:spcPts val="0"/>
              </a:spcAft>
              <a:buClr>
                <a:schemeClr val="dk2"/>
              </a:buClr>
              <a:buSzPts val="1100"/>
              <a:buChar char="•"/>
              <a:defRPr sz="900"/>
            </a:lvl9pPr>
          </a:lstStyle>
          <a:p/>
        </p:txBody>
      </p:sp>
      <p:sp>
        <p:nvSpPr>
          <p:cNvPr id="168" name="Google Shape;168;p29"/>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29"/>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29"/>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171" name="Shape 171"/>
        <p:cNvGrpSpPr/>
        <p:nvPr/>
      </p:nvGrpSpPr>
      <p:grpSpPr>
        <a:xfrm>
          <a:off x="0" y="0"/>
          <a:ext cx="0" cy="0"/>
          <a:chOff x="0" y="0"/>
          <a:chExt cx="0" cy="0"/>
        </a:xfrm>
      </p:grpSpPr>
      <p:sp>
        <p:nvSpPr>
          <p:cNvPr id="172" name="Google Shape;172;p30"/>
          <p:cNvSpPr txBox="1"/>
          <p:nvPr>
            <p:ph type="title"/>
          </p:nvPr>
        </p:nvSpPr>
        <p:spPr>
          <a:xfrm>
            <a:off x="628650" y="31750"/>
            <a:ext cx="7886700" cy="514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30"/>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4" name="Google Shape;174;p30"/>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5" name="Google Shape;175;p30"/>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1"/>
        </a:solidFill>
      </p:bgPr>
    </p:bg>
    <p:spTree>
      <p:nvGrpSpPr>
        <p:cNvPr id="176" name="Shape 176"/>
        <p:cNvGrpSpPr/>
        <p:nvPr/>
      </p:nvGrpSpPr>
      <p:grpSpPr>
        <a:xfrm>
          <a:off x="0" y="0"/>
          <a:ext cx="0" cy="0"/>
          <a:chOff x="0" y="0"/>
          <a:chExt cx="0" cy="0"/>
        </a:xfrm>
      </p:grpSpPr>
      <p:sp>
        <p:nvSpPr>
          <p:cNvPr id="177" name="Google Shape;177;p31"/>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8" name="Google Shape;178;p31"/>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9" name="Google Shape;179;p31"/>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17" name="Shape 17"/>
        <p:cNvGrpSpPr/>
        <p:nvPr/>
      </p:nvGrpSpPr>
      <p:grpSpPr>
        <a:xfrm>
          <a:off x="0" y="0"/>
          <a:ext cx="0" cy="0"/>
          <a:chOff x="0" y="0"/>
          <a:chExt cx="0" cy="0"/>
        </a:xfrm>
      </p:grpSpPr>
      <p:sp>
        <p:nvSpPr>
          <p:cNvPr id="18" name="Google Shape;18;p13"/>
          <p:cNvSpPr txBox="1"/>
          <p:nvPr>
            <p:ph type="title"/>
          </p:nvPr>
        </p:nvSpPr>
        <p:spPr>
          <a:xfrm>
            <a:off x="628650" y="34058"/>
            <a:ext cx="7886700" cy="571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3000"/>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13"/>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lvl1pPr indent="-412750" lvl="0" marL="457200" algn="l">
              <a:lnSpc>
                <a:spcPct val="90000"/>
              </a:lnSpc>
              <a:spcBef>
                <a:spcPts val="1400"/>
              </a:spcBef>
              <a:spcAft>
                <a:spcPts val="0"/>
              </a:spcAft>
              <a:buSzPts val="2900"/>
              <a:buChar char="•"/>
              <a:defRPr sz="2400"/>
            </a:lvl1pPr>
            <a:lvl2pPr indent="-387350" lvl="1" marL="914400" algn="l">
              <a:lnSpc>
                <a:spcPct val="90000"/>
              </a:lnSpc>
              <a:spcBef>
                <a:spcPts val="800"/>
              </a:spcBef>
              <a:spcAft>
                <a:spcPts val="0"/>
              </a:spcAft>
              <a:buSzPts val="2500"/>
              <a:buChar char="•"/>
              <a:defRPr sz="2100"/>
            </a:lvl2pPr>
            <a:lvl3pPr indent="-368300" lvl="2" marL="1371600" algn="l">
              <a:lnSpc>
                <a:spcPct val="90000"/>
              </a:lnSpc>
              <a:spcBef>
                <a:spcPts val="600"/>
              </a:spcBef>
              <a:spcAft>
                <a:spcPts val="0"/>
              </a:spcAft>
              <a:buSzPts val="2200"/>
              <a:buChar char="•"/>
              <a:defRPr sz="1800"/>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11150" lvl="5" marL="2743200" algn="l">
              <a:lnSpc>
                <a:spcPct val="90000"/>
              </a:lnSpc>
              <a:spcBef>
                <a:spcPts val="600"/>
              </a:spcBef>
              <a:spcAft>
                <a:spcPts val="0"/>
              </a:spcAft>
              <a:buClr>
                <a:schemeClr val="dk2"/>
              </a:buClr>
              <a:buSzPts val="1300"/>
              <a:buChar char="•"/>
              <a:defRPr/>
            </a:lvl6pPr>
            <a:lvl7pPr indent="-330200" lvl="6" marL="3200400" algn="l">
              <a:lnSpc>
                <a:spcPct val="90000"/>
              </a:lnSpc>
              <a:spcBef>
                <a:spcPts val="600"/>
              </a:spcBef>
              <a:spcAft>
                <a:spcPts val="0"/>
              </a:spcAft>
              <a:buClr>
                <a:schemeClr val="dk2"/>
              </a:buClr>
              <a:buSzPts val="1600"/>
              <a:buChar char="•"/>
              <a:defRPr/>
            </a:lvl7pPr>
            <a:lvl8pPr indent="-330200" lvl="7" marL="3657600" algn="l">
              <a:lnSpc>
                <a:spcPct val="90000"/>
              </a:lnSpc>
              <a:spcBef>
                <a:spcPts val="600"/>
              </a:spcBef>
              <a:spcAft>
                <a:spcPts val="0"/>
              </a:spcAft>
              <a:buClr>
                <a:schemeClr val="dk2"/>
              </a:buClr>
              <a:buSzPts val="1600"/>
              <a:buChar char="•"/>
              <a:defRPr/>
            </a:lvl8pPr>
            <a:lvl9pPr indent="-330200" lvl="8" marL="4114800" algn="l">
              <a:lnSpc>
                <a:spcPct val="90000"/>
              </a:lnSpc>
              <a:spcBef>
                <a:spcPts val="600"/>
              </a:spcBef>
              <a:spcAft>
                <a:spcPts val="0"/>
              </a:spcAft>
              <a:buClr>
                <a:schemeClr val="dk2"/>
              </a:buClr>
              <a:buSzPts val="1600"/>
              <a:buChar char="•"/>
              <a:defRPr/>
            </a:lvl9pPr>
          </a:lstStyle>
          <a:p/>
        </p:txBody>
      </p:sp>
      <p:sp>
        <p:nvSpPr>
          <p:cNvPr id="20" name="Google Shape;20;p13"/>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21" name="Google Shape;21;p13"/>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 name="Google Shape;22;p13"/>
          <p:cNvSpPr txBox="1"/>
          <p:nvPr/>
        </p:nvSpPr>
        <p:spPr>
          <a:xfrm>
            <a:off x="8631760" y="4857750"/>
            <a:ext cx="480000" cy="178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pic>
        <p:nvPicPr>
          <p:cNvPr descr="purdue_logo.jpg" id="23" name="Google Shape;23;p13"/>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24" name="Google Shape;24;p13"/>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25" name="Google Shape;25;p13"/>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solidFill>
          <a:schemeClr val="lt1"/>
        </a:solidFill>
      </p:bgPr>
    </p:bg>
    <p:spTree>
      <p:nvGrpSpPr>
        <p:cNvPr id="180" name="Shape 180"/>
        <p:cNvGrpSpPr/>
        <p:nvPr/>
      </p:nvGrpSpPr>
      <p:grpSpPr>
        <a:xfrm>
          <a:off x="0" y="0"/>
          <a:ext cx="0" cy="0"/>
          <a:chOff x="0" y="0"/>
          <a:chExt cx="0" cy="0"/>
        </a:xfrm>
      </p:grpSpPr>
      <p:sp>
        <p:nvSpPr>
          <p:cNvPr id="181" name="Google Shape;181;p32"/>
          <p:cNvSpPr txBox="1"/>
          <p:nvPr>
            <p:ph type="title"/>
          </p:nvPr>
        </p:nvSpPr>
        <p:spPr>
          <a:xfrm>
            <a:off x="570309" y="1771650"/>
            <a:ext cx="2400300" cy="1493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1C243C"/>
              </a:buClr>
              <a:buSzPts val="2600"/>
              <a:buNone/>
              <a:defRPr b="0" sz="2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32"/>
          <p:cNvSpPr txBox="1"/>
          <p:nvPr>
            <p:ph idx="1" type="body"/>
          </p:nvPr>
        </p:nvSpPr>
        <p:spPr>
          <a:xfrm>
            <a:off x="3370659" y="514350"/>
            <a:ext cx="5429400" cy="41148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183" name="Google Shape;183;p32"/>
          <p:cNvSpPr txBox="1"/>
          <p:nvPr>
            <p:ph idx="2" type="body"/>
          </p:nvPr>
        </p:nvSpPr>
        <p:spPr>
          <a:xfrm>
            <a:off x="570309" y="3275481"/>
            <a:ext cx="2400300" cy="1216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400"/>
              <a:buNone/>
              <a:defRPr sz="1200"/>
            </a:lvl1pPr>
            <a:lvl2pPr indent="-228600" lvl="1" marL="914400" algn="l">
              <a:lnSpc>
                <a:spcPct val="90000"/>
              </a:lnSpc>
              <a:spcBef>
                <a:spcPts val="800"/>
              </a:spcBef>
              <a:spcAft>
                <a:spcPts val="0"/>
              </a:spcAft>
              <a:buSzPts val="1100"/>
              <a:buNone/>
              <a:defRPr sz="900"/>
            </a:lvl2pPr>
            <a:lvl3pPr indent="-228600" lvl="2" marL="1371600" algn="l">
              <a:lnSpc>
                <a:spcPct val="90000"/>
              </a:lnSpc>
              <a:spcBef>
                <a:spcPts val="600"/>
              </a:spcBef>
              <a:spcAft>
                <a:spcPts val="0"/>
              </a:spcAft>
              <a:buSzPts val="900"/>
              <a:buNone/>
              <a:defRPr sz="800"/>
            </a:lvl3pPr>
            <a:lvl4pPr indent="-228600" lvl="3" marL="1828800" algn="l">
              <a:lnSpc>
                <a:spcPct val="90000"/>
              </a:lnSpc>
              <a:spcBef>
                <a:spcPts val="600"/>
              </a:spcBef>
              <a:spcAft>
                <a:spcPts val="0"/>
              </a:spcAft>
              <a:buSzPts val="800"/>
              <a:buNone/>
              <a:defRPr sz="700"/>
            </a:lvl4pPr>
            <a:lvl5pPr indent="-228600" lvl="4" marL="2286000" algn="l">
              <a:lnSpc>
                <a:spcPct val="90000"/>
              </a:lnSpc>
              <a:spcBef>
                <a:spcPts val="600"/>
              </a:spcBef>
              <a:spcAft>
                <a:spcPts val="0"/>
              </a:spcAft>
              <a:buSzPts val="800"/>
              <a:buNone/>
              <a:defRPr sz="700"/>
            </a:lvl5pPr>
            <a:lvl6pPr indent="-228600" lvl="5" marL="2743200" algn="l">
              <a:lnSpc>
                <a:spcPct val="90000"/>
              </a:lnSpc>
              <a:spcBef>
                <a:spcPts val="600"/>
              </a:spcBef>
              <a:spcAft>
                <a:spcPts val="0"/>
              </a:spcAft>
              <a:buClr>
                <a:schemeClr val="dk2"/>
              </a:buClr>
              <a:buSzPts val="800"/>
              <a:buNone/>
              <a:defRPr sz="700"/>
            </a:lvl6pPr>
            <a:lvl7pPr indent="-228600" lvl="6" marL="3200400" algn="l">
              <a:lnSpc>
                <a:spcPct val="90000"/>
              </a:lnSpc>
              <a:spcBef>
                <a:spcPts val="600"/>
              </a:spcBef>
              <a:spcAft>
                <a:spcPts val="0"/>
              </a:spcAft>
              <a:buClr>
                <a:schemeClr val="dk2"/>
              </a:buClr>
              <a:buSzPts val="800"/>
              <a:buNone/>
              <a:defRPr sz="700"/>
            </a:lvl7pPr>
            <a:lvl8pPr indent="-228600" lvl="7" marL="3657600" algn="l">
              <a:lnSpc>
                <a:spcPct val="90000"/>
              </a:lnSpc>
              <a:spcBef>
                <a:spcPts val="600"/>
              </a:spcBef>
              <a:spcAft>
                <a:spcPts val="0"/>
              </a:spcAft>
              <a:buClr>
                <a:schemeClr val="dk2"/>
              </a:buClr>
              <a:buSzPts val="800"/>
              <a:buNone/>
              <a:defRPr sz="700"/>
            </a:lvl8pPr>
            <a:lvl9pPr indent="-228600" lvl="8" marL="4114800" algn="l">
              <a:lnSpc>
                <a:spcPct val="90000"/>
              </a:lnSpc>
              <a:spcBef>
                <a:spcPts val="600"/>
              </a:spcBef>
              <a:spcAft>
                <a:spcPts val="0"/>
              </a:spcAft>
              <a:buClr>
                <a:schemeClr val="dk2"/>
              </a:buClr>
              <a:buSzPts val="800"/>
              <a:buNone/>
              <a:defRPr sz="700"/>
            </a:lvl9pPr>
          </a:lstStyle>
          <a:p/>
        </p:txBody>
      </p:sp>
      <p:sp>
        <p:nvSpPr>
          <p:cNvPr id="184" name="Google Shape;184;p32"/>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p32"/>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6" name="Google Shape;186;p32"/>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with Caption" showMasterSp="0" type="objTx">
  <p:cSld name="OBJECT_WITH_CAPTION_TEXT">
    <p:bg>
      <p:bgPr>
        <a:solidFill>
          <a:schemeClr val="lt1"/>
        </a:solidFill>
      </p:bgPr>
    </p:bg>
    <p:spTree>
      <p:nvGrpSpPr>
        <p:cNvPr id="187" name="Shape 187"/>
        <p:cNvGrpSpPr/>
        <p:nvPr/>
      </p:nvGrpSpPr>
      <p:grpSpPr>
        <a:xfrm>
          <a:off x="0" y="0"/>
          <a:ext cx="0" cy="0"/>
          <a:chOff x="0" y="0"/>
          <a:chExt cx="0" cy="0"/>
        </a:xfrm>
      </p:grpSpPr>
      <p:sp>
        <p:nvSpPr>
          <p:cNvPr id="188" name="Google Shape;188;p33"/>
          <p:cNvSpPr/>
          <p:nvPr/>
        </p:nvSpPr>
        <p:spPr>
          <a:xfrm>
            <a:off x="0" y="0"/>
            <a:ext cx="3655200" cy="5143500"/>
          </a:xfrm>
          <a:prstGeom prst="rect">
            <a:avLst/>
          </a:prstGeom>
          <a:gradFill>
            <a:gsLst>
              <a:gs pos="0">
                <a:schemeClr val="dk2"/>
              </a:gs>
              <a:gs pos="100000">
                <a:srgbClr val="1C243C"/>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189" name="Google Shape;189;p33"/>
          <p:cNvSpPr txBox="1"/>
          <p:nvPr>
            <p:ph type="title"/>
          </p:nvPr>
        </p:nvSpPr>
        <p:spPr>
          <a:xfrm>
            <a:off x="570309" y="1771650"/>
            <a:ext cx="2400300" cy="1493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2600"/>
              <a:buNone/>
              <a:defRPr b="0"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33"/>
          <p:cNvSpPr txBox="1"/>
          <p:nvPr>
            <p:ph idx="1" type="body"/>
          </p:nvPr>
        </p:nvSpPr>
        <p:spPr>
          <a:xfrm>
            <a:off x="4022169" y="514350"/>
            <a:ext cx="4777800" cy="41148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191" name="Google Shape;191;p33"/>
          <p:cNvSpPr txBox="1"/>
          <p:nvPr>
            <p:ph idx="2" type="body"/>
          </p:nvPr>
        </p:nvSpPr>
        <p:spPr>
          <a:xfrm>
            <a:off x="570309" y="3275481"/>
            <a:ext cx="2400300" cy="12165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400"/>
              <a:buNone/>
              <a:defRPr sz="1200">
                <a:solidFill>
                  <a:schemeClr val="lt1"/>
                </a:solidFill>
              </a:defRPr>
            </a:lvl1pPr>
            <a:lvl2pPr indent="-228600" lvl="1" marL="914400" algn="l">
              <a:lnSpc>
                <a:spcPct val="90000"/>
              </a:lnSpc>
              <a:spcBef>
                <a:spcPts val="800"/>
              </a:spcBef>
              <a:spcAft>
                <a:spcPts val="0"/>
              </a:spcAft>
              <a:buSzPts val="1100"/>
              <a:buNone/>
              <a:defRPr sz="900"/>
            </a:lvl2pPr>
            <a:lvl3pPr indent="-228600" lvl="2" marL="1371600" algn="l">
              <a:lnSpc>
                <a:spcPct val="90000"/>
              </a:lnSpc>
              <a:spcBef>
                <a:spcPts val="600"/>
              </a:spcBef>
              <a:spcAft>
                <a:spcPts val="0"/>
              </a:spcAft>
              <a:buSzPts val="900"/>
              <a:buNone/>
              <a:defRPr sz="800"/>
            </a:lvl3pPr>
            <a:lvl4pPr indent="-228600" lvl="3" marL="1828800" algn="l">
              <a:lnSpc>
                <a:spcPct val="90000"/>
              </a:lnSpc>
              <a:spcBef>
                <a:spcPts val="600"/>
              </a:spcBef>
              <a:spcAft>
                <a:spcPts val="0"/>
              </a:spcAft>
              <a:buSzPts val="800"/>
              <a:buNone/>
              <a:defRPr sz="700"/>
            </a:lvl4pPr>
            <a:lvl5pPr indent="-228600" lvl="4" marL="2286000" algn="l">
              <a:lnSpc>
                <a:spcPct val="90000"/>
              </a:lnSpc>
              <a:spcBef>
                <a:spcPts val="600"/>
              </a:spcBef>
              <a:spcAft>
                <a:spcPts val="0"/>
              </a:spcAft>
              <a:buSzPts val="800"/>
              <a:buNone/>
              <a:defRPr sz="700"/>
            </a:lvl5pPr>
            <a:lvl6pPr indent="-228600" lvl="5" marL="2743200" algn="l">
              <a:lnSpc>
                <a:spcPct val="90000"/>
              </a:lnSpc>
              <a:spcBef>
                <a:spcPts val="600"/>
              </a:spcBef>
              <a:spcAft>
                <a:spcPts val="0"/>
              </a:spcAft>
              <a:buClr>
                <a:schemeClr val="dk2"/>
              </a:buClr>
              <a:buSzPts val="800"/>
              <a:buNone/>
              <a:defRPr sz="700"/>
            </a:lvl6pPr>
            <a:lvl7pPr indent="-228600" lvl="6" marL="3200400" algn="l">
              <a:lnSpc>
                <a:spcPct val="90000"/>
              </a:lnSpc>
              <a:spcBef>
                <a:spcPts val="600"/>
              </a:spcBef>
              <a:spcAft>
                <a:spcPts val="0"/>
              </a:spcAft>
              <a:buClr>
                <a:schemeClr val="dk2"/>
              </a:buClr>
              <a:buSzPts val="800"/>
              <a:buNone/>
              <a:defRPr sz="700"/>
            </a:lvl7pPr>
            <a:lvl8pPr indent="-228600" lvl="7" marL="3657600" algn="l">
              <a:lnSpc>
                <a:spcPct val="90000"/>
              </a:lnSpc>
              <a:spcBef>
                <a:spcPts val="600"/>
              </a:spcBef>
              <a:spcAft>
                <a:spcPts val="0"/>
              </a:spcAft>
              <a:buClr>
                <a:schemeClr val="dk2"/>
              </a:buClr>
              <a:buSzPts val="800"/>
              <a:buNone/>
              <a:defRPr sz="700"/>
            </a:lvl8pPr>
            <a:lvl9pPr indent="-228600" lvl="8" marL="4114800" algn="l">
              <a:lnSpc>
                <a:spcPct val="90000"/>
              </a:lnSpc>
              <a:spcBef>
                <a:spcPts val="600"/>
              </a:spcBef>
              <a:spcAft>
                <a:spcPts val="0"/>
              </a:spcAft>
              <a:buClr>
                <a:schemeClr val="dk2"/>
              </a:buClr>
              <a:buSzPts val="800"/>
              <a:buNone/>
              <a:defRPr sz="700"/>
            </a:lvl9pPr>
          </a:lstStyle>
          <a:p/>
        </p:txBody>
      </p:sp>
      <p:sp>
        <p:nvSpPr>
          <p:cNvPr id="192" name="Google Shape;192;p33"/>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3" name="Google Shape;193;p33"/>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4" name="Google Shape;194;p33"/>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lt1"/>
        </a:solidFill>
      </p:bgPr>
    </p:bg>
    <p:spTree>
      <p:nvGrpSpPr>
        <p:cNvPr id="195" name="Shape 195"/>
        <p:cNvGrpSpPr/>
        <p:nvPr/>
      </p:nvGrpSpPr>
      <p:grpSpPr>
        <a:xfrm>
          <a:off x="0" y="0"/>
          <a:ext cx="0" cy="0"/>
          <a:chOff x="0" y="0"/>
          <a:chExt cx="0" cy="0"/>
        </a:xfrm>
      </p:grpSpPr>
      <p:sp>
        <p:nvSpPr>
          <p:cNvPr id="196" name="Google Shape;196;p34"/>
          <p:cNvSpPr/>
          <p:nvPr/>
        </p:nvSpPr>
        <p:spPr>
          <a:xfrm>
            <a:off x="5486400" y="0"/>
            <a:ext cx="3655200" cy="5143500"/>
          </a:xfrm>
          <a:prstGeom prst="rect">
            <a:avLst/>
          </a:prstGeom>
          <a:gradFill>
            <a:gsLst>
              <a:gs pos="0">
                <a:schemeClr val="dk2"/>
              </a:gs>
              <a:gs pos="100000">
                <a:srgbClr val="1C243C"/>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197" name="Google Shape;197;p34"/>
          <p:cNvSpPr txBox="1"/>
          <p:nvPr>
            <p:ph type="title"/>
          </p:nvPr>
        </p:nvSpPr>
        <p:spPr>
          <a:xfrm>
            <a:off x="5942411" y="1771650"/>
            <a:ext cx="2400300" cy="14949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2600"/>
              <a:buNone/>
              <a:defRPr b="0"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8" name="Google Shape;198;p34"/>
          <p:cNvSpPr/>
          <p:nvPr>
            <p:ph idx="2" type="pic"/>
          </p:nvPr>
        </p:nvSpPr>
        <p:spPr>
          <a:xfrm>
            <a:off x="0" y="0"/>
            <a:ext cx="5486400" cy="5143500"/>
          </a:xfrm>
          <a:prstGeom prst="rect">
            <a:avLst/>
          </a:prstGeom>
          <a:solidFill>
            <a:srgbClr val="CCD2D2"/>
          </a:solidFill>
          <a:ln>
            <a:noFill/>
          </a:ln>
        </p:spPr>
      </p:sp>
      <p:sp>
        <p:nvSpPr>
          <p:cNvPr id="199" name="Google Shape;199;p34"/>
          <p:cNvSpPr txBox="1"/>
          <p:nvPr>
            <p:ph idx="1" type="body"/>
          </p:nvPr>
        </p:nvSpPr>
        <p:spPr>
          <a:xfrm>
            <a:off x="5942411" y="3266694"/>
            <a:ext cx="2400300" cy="1233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400"/>
              <a:buNone/>
              <a:defRPr sz="1200">
                <a:solidFill>
                  <a:schemeClr val="lt1"/>
                </a:solidFill>
              </a:defRPr>
            </a:lvl1pPr>
            <a:lvl2pPr indent="-228600" lvl="1" marL="914400" algn="l">
              <a:lnSpc>
                <a:spcPct val="90000"/>
              </a:lnSpc>
              <a:spcBef>
                <a:spcPts val="800"/>
              </a:spcBef>
              <a:spcAft>
                <a:spcPts val="0"/>
              </a:spcAft>
              <a:buSzPts val="1100"/>
              <a:buNone/>
              <a:defRPr sz="900"/>
            </a:lvl2pPr>
            <a:lvl3pPr indent="-228600" lvl="2" marL="1371600" algn="l">
              <a:lnSpc>
                <a:spcPct val="90000"/>
              </a:lnSpc>
              <a:spcBef>
                <a:spcPts val="600"/>
              </a:spcBef>
              <a:spcAft>
                <a:spcPts val="0"/>
              </a:spcAft>
              <a:buSzPts val="900"/>
              <a:buNone/>
              <a:defRPr sz="800"/>
            </a:lvl3pPr>
            <a:lvl4pPr indent="-228600" lvl="3" marL="1828800" algn="l">
              <a:lnSpc>
                <a:spcPct val="90000"/>
              </a:lnSpc>
              <a:spcBef>
                <a:spcPts val="600"/>
              </a:spcBef>
              <a:spcAft>
                <a:spcPts val="0"/>
              </a:spcAft>
              <a:buSzPts val="800"/>
              <a:buNone/>
              <a:defRPr sz="700"/>
            </a:lvl4pPr>
            <a:lvl5pPr indent="-228600" lvl="4" marL="2286000" algn="l">
              <a:lnSpc>
                <a:spcPct val="90000"/>
              </a:lnSpc>
              <a:spcBef>
                <a:spcPts val="600"/>
              </a:spcBef>
              <a:spcAft>
                <a:spcPts val="0"/>
              </a:spcAft>
              <a:buSzPts val="800"/>
              <a:buNone/>
              <a:defRPr sz="700"/>
            </a:lvl5pPr>
            <a:lvl6pPr indent="-228600" lvl="5" marL="2743200" algn="l">
              <a:lnSpc>
                <a:spcPct val="90000"/>
              </a:lnSpc>
              <a:spcBef>
                <a:spcPts val="600"/>
              </a:spcBef>
              <a:spcAft>
                <a:spcPts val="0"/>
              </a:spcAft>
              <a:buClr>
                <a:schemeClr val="dk2"/>
              </a:buClr>
              <a:buSzPts val="800"/>
              <a:buNone/>
              <a:defRPr sz="700"/>
            </a:lvl6pPr>
            <a:lvl7pPr indent="-228600" lvl="6" marL="3200400" algn="l">
              <a:lnSpc>
                <a:spcPct val="90000"/>
              </a:lnSpc>
              <a:spcBef>
                <a:spcPts val="600"/>
              </a:spcBef>
              <a:spcAft>
                <a:spcPts val="0"/>
              </a:spcAft>
              <a:buClr>
                <a:schemeClr val="dk2"/>
              </a:buClr>
              <a:buSzPts val="800"/>
              <a:buNone/>
              <a:defRPr sz="700"/>
            </a:lvl7pPr>
            <a:lvl8pPr indent="-228600" lvl="7" marL="3657600" algn="l">
              <a:lnSpc>
                <a:spcPct val="90000"/>
              </a:lnSpc>
              <a:spcBef>
                <a:spcPts val="600"/>
              </a:spcBef>
              <a:spcAft>
                <a:spcPts val="0"/>
              </a:spcAft>
              <a:buClr>
                <a:schemeClr val="dk2"/>
              </a:buClr>
              <a:buSzPts val="800"/>
              <a:buNone/>
              <a:defRPr sz="700"/>
            </a:lvl8pPr>
            <a:lvl9pPr indent="-228600" lvl="8" marL="4114800" algn="l">
              <a:lnSpc>
                <a:spcPct val="90000"/>
              </a:lnSpc>
              <a:spcBef>
                <a:spcPts val="600"/>
              </a:spcBef>
              <a:spcAft>
                <a:spcPts val="0"/>
              </a:spcAft>
              <a:buClr>
                <a:schemeClr val="dk2"/>
              </a:buClr>
              <a:buSzPts val="800"/>
              <a:buNone/>
              <a:defRPr sz="700"/>
            </a:lvl9pPr>
          </a:lstStyle>
          <a:p/>
        </p:txBody>
      </p:sp>
      <p:sp>
        <p:nvSpPr>
          <p:cNvPr id="200" name="Google Shape;200;p34"/>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34"/>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2" name="Google Shape;202;p34"/>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solidFill>
          <a:schemeClr val="lt1"/>
        </a:solidFill>
      </p:bgPr>
    </p:bg>
    <p:spTree>
      <p:nvGrpSpPr>
        <p:cNvPr id="203" name="Shape 203"/>
        <p:cNvGrpSpPr/>
        <p:nvPr/>
      </p:nvGrpSpPr>
      <p:grpSpPr>
        <a:xfrm>
          <a:off x="0" y="0"/>
          <a:ext cx="0" cy="0"/>
          <a:chOff x="0" y="0"/>
          <a:chExt cx="0" cy="0"/>
        </a:xfrm>
      </p:grpSpPr>
      <p:sp>
        <p:nvSpPr>
          <p:cNvPr id="204" name="Google Shape;204;p35"/>
          <p:cNvSpPr txBox="1"/>
          <p:nvPr>
            <p:ph type="title"/>
          </p:nvPr>
        </p:nvSpPr>
        <p:spPr>
          <a:xfrm>
            <a:off x="628650" y="31750"/>
            <a:ext cx="7886700" cy="514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5" name="Google Shape;205;p35"/>
          <p:cNvSpPr txBox="1"/>
          <p:nvPr>
            <p:ph idx="1" type="body"/>
          </p:nvPr>
        </p:nvSpPr>
        <p:spPr>
          <a:xfrm rot="5400000">
            <a:off x="2628900" y="-1257300"/>
            <a:ext cx="3886200" cy="7886700"/>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a:lvl1pPr>
            <a:lvl2pPr indent="-330200" lvl="1" marL="914400" algn="l">
              <a:lnSpc>
                <a:spcPct val="90000"/>
              </a:lnSpc>
              <a:spcBef>
                <a:spcPts val="800"/>
              </a:spcBef>
              <a:spcAft>
                <a:spcPts val="0"/>
              </a:spcAft>
              <a:buSzPts val="1600"/>
              <a:buChar char="•"/>
              <a:defRPr/>
            </a:lvl2pPr>
            <a:lvl3pPr indent="-330200" lvl="2" marL="1371600" algn="l">
              <a:lnSpc>
                <a:spcPct val="90000"/>
              </a:lnSpc>
              <a:spcBef>
                <a:spcPts val="600"/>
              </a:spcBef>
              <a:spcAft>
                <a:spcPts val="0"/>
              </a:spcAft>
              <a:buSzPts val="16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30200" lvl="5" marL="2743200" algn="l">
              <a:lnSpc>
                <a:spcPct val="90000"/>
              </a:lnSpc>
              <a:spcBef>
                <a:spcPts val="600"/>
              </a:spcBef>
              <a:spcAft>
                <a:spcPts val="0"/>
              </a:spcAft>
              <a:buClr>
                <a:schemeClr val="dk2"/>
              </a:buClr>
              <a:buSzPts val="1600"/>
              <a:buChar char="•"/>
              <a:defRPr/>
            </a:lvl6pPr>
            <a:lvl7pPr indent="-330200" lvl="6" marL="3200400" algn="l">
              <a:lnSpc>
                <a:spcPct val="90000"/>
              </a:lnSpc>
              <a:spcBef>
                <a:spcPts val="600"/>
              </a:spcBef>
              <a:spcAft>
                <a:spcPts val="0"/>
              </a:spcAft>
              <a:buClr>
                <a:schemeClr val="dk2"/>
              </a:buClr>
              <a:buSzPts val="1600"/>
              <a:buChar char="•"/>
              <a:defRPr/>
            </a:lvl7pPr>
            <a:lvl8pPr indent="-330200" lvl="7" marL="3657600" algn="l">
              <a:lnSpc>
                <a:spcPct val="90000"/>
              </a:lnSpc>
              <a:spcBef>
                <a:spcPts val="600"/>
              </a:spcBef>
              <a:spcAft>
                <a:spcPts val="0"/>
              </a:spcAft>
              <a:buClr>
                <a:schemeClr val="dk2"/>
              </a:buClr>
              <a:buSzPts val="1600"/>
              <a:buChar char="•"/>
              <a:defRPr/>
            </a:lvl8pPr>
            <a:lvl9pPr indent="-330200" lvl="8" marL="4114800" algn="l">
              <a:lnSpc>
                <a:spcPct val="90000"/>
              </a:lnSpc>
              <a:spcBef>
                <a:spcPts val="600"/>
              </a:spcBef>
              <a:spcAft>
                <a:spcPts val="0"/>
              </a:spcAft>
              <a:buClr>
                <a:schemeClr val="dk2"/>
              </a:buClr>
              <a:buSzPts val="1600"/>
              <a:buChar char="•"/>
              <a:defRPr/>
            </a:lvl9pPr>
          </a:lstStyle>
          <a:p/>
        </p:txBody>
      </p:sp>
      <p:sp>
        <p:nvSpPr>
          <p:cNvPr id="206" name="Google Shape;206;p35"/>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7" name="Google Shape;207;p35"/>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8" name="Google Shape;208;p35"/>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solidFill>
          <a:schemeClr val="lt1"/>
        </a:solidFill>
      </p:bgPr>
    </p:bg>
    <p:spTree>
      <p:nvGrpSpPr>
        <p:cNvPr id="209" name="Shape 209"/>
        <p:cNvGrpSpPr/>
        <p:nvPr/>
      </p:nvGrpSpPr>
      <p:grpSpPr>
        <a:xfrm>
          <a:off x="0" y="0"/>
          <a:ext cx="0" cy="0"/>
          <a:chOff x="0" y="0"/>
          <a:chExt cx="0" cy="0"/>
        </a:xfrm>
      </p:grpSpPr>
      <p:sp>
        <p:nvSpPr>
          <p:cNvPr id="210" name="Google Shape;210;p36"/>
          <p:cNvSpPr txBox="1"/>
          <p:nvPr>
            <p:ph type="title"/>
          </p:nvPr>
        </p:nvSpPr>
        <p:spPr>
          <a:xfrm rot="5400000">
            <a:off x="5317950" y="1431778"/>
            <a:ext cx="4423200" cy="19716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p36"/>
          <p:cNvSpPr txBox="1"/>
          <p:nvPr>
            <p:ph idx="1" type="body"/>
          </p:nvPr>
        </p:nvSpPr>
        <p:spPr>
          <a:xfrm rot="5400000">
            <a:off x="1317375" y="-482822"/>
            <a:ext cx="4423200" cy="5800800"/>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a:lvl1pPr>
            <a:lvl2pPr indent="-330200" lvl="1" marL="914400" algn="l">
              <a:lnSpc>
                <a:spcPct val="90000"/>
              </a:lnSpc>
              <a:spcBef>
                <a:spcPts val="800"/>
              </a:spcBef>
              <a:spcAft>
                <a:spcPts val="0"/>
              </a:spcAft>
              <a:buSzPts val="1600"/>
              <a:buChar char="•"/>
              <a:defRPr/>
            </a:lvl2pPr>
            <a:lvl3pPr indent="-330200" lvl="2" marL="1371600" algn="l">
              <a:lnSpc>
                <a:spcPct val="90000"/>
              </a:lnSpc>
              <a:spcBef>
                <a:spcPts val="600"/>
              </a:spcBef>
              <a:spcAft>
                <a:spcPts val="0"/>
              </a:spcAft>
              <a:buSzPts val="16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30200" lvl="5" marL="2743200" algn="l">
              <a:lnSpc>
                <a:spcPct val="90000"/>
              </a:lnSpc>
              <a:spcBef>
                <a:spcPts val="600"/>
              </a:spcBef>
              <a:spcAft>
                <a:spcPts val="0"/>
              </a:spcAft>
              <a:buClr>
                <a:schemeClr val="dk2"/>
              </a:buClr>
              <a:buSzPts val="1600"/>
              <a:buChar char="•"/>
              <a:defRPr/>
            </a:lvl6pPr>
            <a:lvl7pPr indent="-330200" lvl="6" marL="3200400" algn="l">
              <a:lnSpc>
                <a:spcPct val="90000"/>
              </a:lnSpc>
              <a:spcBef>
                <a:spcPts val="600"/>
              </a:spcBef>
              <a:spcAft>
                <a:spcPts val="0"/>
              </a:spcAft>
              <a:buClr>
                <a:schemeClr val="dk2"/>
              </a:buClr>
              <a:buSzPts val="1600"/>
              <a:buChar char="•"/>
              <a:defRPr/>
            </a:lvl7pPr>
            <a:lvl8pPr indent="-330200" lvl="7" marL="3657600" algn="l">
              <a:lnSpc>
                <a:spcPct val="90000"/>
              </a:lnSpc>
              <a:spcBef>
                <a:spcPts val="600"/>
              </a:spcBef>
              <a:spcAft>
                <a:spcPts val="0"/>
              </a:spcAft>
              <a:buClr>
                <a:schemeClr val="dk2"/>
              </a:buClr>
              <a:buSzPts val="1600"/>
              <a:buChar char="•"/>
              <a:defRPr/>
            </a:lvl8pPr>
            <a:lvl9pPr indent="-330200" lvl="8" marL="4114800" algn="l">
              <a:lnSpc>
                <a:spcPct val="90000"/>
              </a:lnSpc>
              <a:spcBef>
                <a:spcPts val="600"/>
              </a:spcBef>
              <a:spcAft>
                <a:spcPts val="0"/>
              </a:spcAft>
              <a:buClr>
                <a:schemeClr val="dk2"/>
              </a:buClr>
              <a:buSzPts val="1600"/>
              <a:buChar char="•"/>
              <a:defRPr/>
            </a:lvl9pPr>
          </a:lstStyle>
          <a:p/>
        </p:txBody>
      </p:sp>
      <p:sp>
        <p:nvSpPr>
          <p:cNvPr id="212" name="Google Shape;212;p36"/>
          <p:cNvSpPr txBox="1"/>
          <p:nvPr>
            <p:ph idx="10" type="dt"/>
          </p:nvPr>
        </p:nvSpPr>
        <p:spPr>
          <a:xfrm>
            <a:off x="5657850" y="4857750"/>
            <a:ext cx="720000" cy="178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3" name="Google Shape;213;p36"/>
          <p:cNvSpPr txBox="1"/>
          <p:nvPr>
            <p:ph idx="11" type="ftr"/>
          </p:nvPr>
        </p:nvSpPr>
        <p:spPr>
          <a:xfrm>
            <a:off x="228600" y="4857750"/>
            <a:ext cx="5369700" cy="178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4" name="Google Shape;214;p36"/>
          <p:cNvSpPr txBox="1"/>
          <p:nvPr>
            <p:ph idx="12" type="sldNum"/>
          </p:nvPr>
        </p:nvSpPr>
        <p:spPr>
          <a:xfrm>
            <a:off x="6423660" y="4857750"/>
            <a:ext cx="480000" cy="178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215" name="Shape 215"/>
        <p:cNvGrpSpPr/>
        <p:nvPr/>
      </p:nvGrpSpPr>
      <p:grpSpPr>
        <a:xfrm>
          <a:off x="0" y="0"/>
          <a:ext cx="0" cy="0"/>
          <a:chOff x="0" y="0"/>
          <a:chExt cx="0" cy="0"/>
        </a:xfrm>
      </p:grpSpPr>
      <p:sp>
        <p:nvSpPr>
          <p:cNvPr id="216" name="Google Shape;216;p37"/>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7" name="Google Shape;217;p37"/>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140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600"/>
              </a:spcBef>
              <a:spcAft>
                <a:spcPts val="0"/>
              </a:spcAft>
              <a:buSzPts val="2800"/>
              <a:buNone/>
              <a:defRPr sz="2800"/>
            </a:lvl6pPr>
            <a:lvl7pPr lvl="6" algn="ctr">
              <a:lnSpc>
                <a:spcPct val="100000"/>
              </a:lnSpc>
              <a:spcBef>
                <a:spcPts val="600"/>
              </a:spcBef>
              <a:spcAft>
                <a:spcPts val="0"/>
              </a:spcAft>
              <a:buSzPts val="2800"/>
              <a:buNone/>
              <a:defRPr sz="2800"/>
            </a:lvl7pPr>
            <a:lvl8pPr lvl="7" algn="ctr">
              <a:lnSpc>
                <a:spcPct val="100000"/>
              </a:lnSpc>
              <a:spcBef>
                <a:spcPts val="600"/>
              </a:spcBef>
              <a:spcAft>
                <a:spcPts val="0"/>
              </a:spcAft>
              <a:buSzPts val="2800"/>
              <a:buNone/>
              <a:defRPr sz="2800"/>
            </a:lvl8pPr>
            <a:lvl9pPr lvl="8" algn="ctr">
              <a:lnSpc>
                <a:spcPct val="100000"/>
              </a:lnSpc>
              <a:spcBef>
                <a:spcPts val="60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showMasterSp="0">
  <p:cSld name="Alternate Section Header">
    <p:bg>
      <p:bgPr>
        <a:solidFill>
          <a:schemeClr val="lt1"/>
        </a:solidFill>
      </p:bgPr>
    </p:bg>
    <p:spTree>
      <p:nvGrpSpPr>
        <p:cNvPr id="26" name="Shape 26"/>
        <p:cNvGrpSpPr/>
        <p:nvPr/>
      </p:nvGrpSpPr>
      <p:grpSpPr>
        <a:xfrm>
          <a:off x="0" y="0"/>
          <a:ext cx="0" cy="0"/>
          <a:chOff x="0" y="0"/>
          <a:chExt cx="0" cy="0"/>
        </a:xfrm>
      </p:grpSpPr>
      <p:sp>
        <p:nvSpPr>
          <p:cNvPr id="27" name="Google Shape;27;p14"/>
          <p:cNvSpPr txBox="1"/>
          <p:nvPr>
            <p:ph type="title"/>
          </p:nvPr>
        </p:nvSpPr>
        <p:spPr>
          <a:xfrm>
            <a:off x="1143000" y="857250"/>
            <a:ext cx="6858000" cy="200025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900"/>
              <a:buNone/>
              <a:defRPr b="0" sz="39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4"/>
          <p:cNvSpPr txBox="1"/>
          <p:nvPr>
            <p:ph idx="1" type="body"/>
          </p:nvPr>
        </p:nvSpPr>
        <p:spPr>
          <a:xfrm>
            <a:off x="1141810" y="2857500"/>
            <a:ext cx="6858000" cy="85725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SzPts val="2200"/>
              <a:buNone/>
              <a:defRPr sz="1800" cap="none">
                <a:solidFill>
                  <a:schemeClr val="lt1"/>
                </a:solidFill>
              </a:defRPr>
            </a:lvl1pPr>
            <a:lvl2pPr indent="-228600" lvl="1" marL="914400" algn="l">
              <a:lnSpc>
                <a:spcPct val="90000"/>
              </a:lnSpc>
              <a:spcBef>
                <a:spcPts val="800"/>
              </a:spcBef>
              <a:spcAft>
                <a:spcPts val="0"/>
              </a:spcAft>
              <a:buSzPts val="1600"/>
              <a:buNone/>
              <a:defRPr sz="1400">
                <a:solidFill>
                  <a:schemeClr val="lt1"/>
                </a:solidFill>
              </a:defRPr>
            </a:lvl2pPr>
            <a:lvl3pPr indent="-228600" lvl="2" marL="1371600" algn="l">
              <a:lnSpc>
                <a:spcPct val="90000"/>
              </a:lnSpc>
              <a:spcBef>
                <a:spcPts val="600"/>
              </a:spcBef>
              <a:spcAft>
                <a:spcPts val="0"/>
              </a:spcAft>
              <a:buSzPts val="1400"/>
              <a:buNone/>
              <a:defRPr sz="1200">
                <a:solidFill>
                  <a:schemeClr val="lt1"/>
                </a:solidFill>
              </a:defRPr>
            </a:lvl3pPr>
            <a:lvl4pPr indent="-228600" lvl="3" marL="1828800" algn="l">
              <a:lnSpc>
                <a:spcPct val="90000"/>
              </a:lnSpc>
              <a:spcBef>
                <a:spcPts val="600"/>
              </a:spcBef>
              <a:spcAft>
                <a:spcPts val="0"/>
              </a:spcAft>
              <a:buSzPts val="1300"/>
              <a:buNone/>
              <a:defRPr sz="1100">
                <a:solidFill>
                  <a:schemeClr val="lt1"/>
                </a:solidFill>
              </a:defRPr>
            </a:lvl4pPr>
            <a:lvl5pPr indent="-228600" lvl="4" marL="2286000" algn="l">
              <a:lnSpc>
                <a:spcPct val="90000"/>
              </a:lnSpc>
              <a:spcBef>
                <a:spcPts val="600"/>
              </a:spcBef>
              <a:spcAft>
                <a:spcPts val="0"/>
              </a:spcAft>
              <a:buSzPts val="1300"/>
              <a:buNone/>
              <a:defRPr sz="1100">
                <a:solidFill>
                  <a:schemeClr val="lt1"/>
                </a:solidFill>
              </a:defRPr>
            </a:lvl5pPr>
            <a:lvl6pPr indent="-228600" lvl="5" marL="2743200" algn="l">
              <a:lnSpc>
                <a:spcPct val="90000"/>
              </a:lnSpc>
              <a:spcBef>
                <a:spcPts val="600"/>
              </a:spcBef>
              <a:spcAft>
                <a:spcPts val="0"/>
              </a:spcAft>
              <a:buClr>
                <a:schemeClr val="lt1"/>
              </a:buClr>
              <a:buSzPts val="1300"/>
              <a:buNone/>
              <a:defRPr sz="1100">
                <a:solidFill>
                  <a:schemeClr val="lt1"/>
                </a:solidFill>
              </a:defRPr>
            </a:lvl6pPr>
            <a:lvl7pPr indent="-228600" lvl="6" marL="3200400" algn="l">
              <a:lnSpc>
                <a:spcPct val="90000"/>
              </a:lnSpc>
              <a:spcBef>
                <a:spcPts val="600"/>
              </a:spcBef>
              <a:spcAft>
                <a:spcPts val="0"/>
              </a:spcAft>
              <a:buClr>
                <a:schemeClr val="lt1"/>
              </a:buClr>
              <a:buSzPts val="1300"/>
              <a:buNone/>
              <a:defRPr sz="1100">
                <a:solidFill>
                  <a:schemeClr val="lt1"/>
                </a:solidFill>
              </a:defRPr>
            </a:lvl7pPr>
            <a:lvl8pPr indent="-228600" lvl="7" marL="3657600" algn="l">
              <a:lnSpc>
                <a:spcPct val="90000"/>
              </a:lnSpc>
              <a:spcBef>
                <a:spcPts val="600"/>
              </a:spcBef>
              <a:spcAft>
                <a:spcPts val="0"/>
              </a:spcAft>
              <a:buClr>
                <a:schemeClr val="lt1"/>
              </a:buClr>
              <a:buSzPts val="1300"/>
              <a:buNone/>
              <a:defRPr sz="1100">
                <a:solidFill>
                  <a:schemeClr val="lt1"/>
                </a:solidFill>
              </a:defRPr>
            </a:lvl8pPr>
            <a:lvl9pPr indent="-228600" lvl="8" marL="4114800" algn="l">
              <a:lnSpc>
                <a:spcPct val="90000"/>
              </a:lnSpc>
              <a:spcBef>
                <a:spcPts val="600"/>
              </a:spcBef>
              <a:spcAft>
                <a:spcPts val="0"/>
              </a:spcAft>
              <a:buClr>
                <a:schemeClr val="lt1"/>
              </a:buClr>
              <a:buSzPts val="1300"/>
              <a:buNone/>
              <a:defRPr sz="1100">
                <a:solidFill>
                  <a:schemeClr val="lt1"/>
                </a:solidFill>
              </a:defRPr>
            </a:lvl9pPr>
          </a:lstStyle>
          <a:p/>
        </p:txBody>
      </p:sp>
      <p:sp>
        <p:nvSpPr>
          <p:cNvPr id="29" name="Google Shape;29;p14"/>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4"/>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14"/>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14"/>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33" name="Google Shape;33;p14"/>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purdue_logo.jpg" id="34" name="Google Shape;34;p14"/>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35" name="Google Shape;35;p14"/>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36" name="Google Shape;36;p14"/>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1"/>
        </a:solidFill>
      </p:bgPr>
    </p:bg>
    <p:spTree>
      <p:nvGrpSpPr>
        <p:cNvPr id="37" name="Shape 37"/>
        <p:cNvGrpSpPr/>
        <p:nvPr/>
      </p:nvGrpSpPr>
      <p:grpSpPr>
        <a:xfrm>
          <a:off x="0" y="0"/>
          <a:ext cx="0" cy="0"/>
          <a:chOff x="0" y="0"/>
          <a:chExt cx="0" cy="0"/>
        </a:xfrm>
      </p:grpSpPr>
      <p:sp>
        <p:nvSpPr>
          <p:cNvPr id="38" name="Google Shape;38;p15"/>
          <p:cNvSpPr txBox="1"/>
          <p:nvPr>
            <p:ph type="title"/>
          </p:nvPr>
        </p:nvSpPr>
        <p:spPr>
          <a:xfrm>
            <a:off x="628650" y="25400"/>
            <a:ext cx="7886700" cy="51435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5"/>
          <p:cNvSpPr txBox="1"/>
          <p:nvPr>
            <p:ph idx="1" type="body"/>
          </p:nvPr>
        </p:nvSpPr>
        <p:spPr>
          <a:xfrm>
            <a:off x="628650" y="1314450"/>
            <a:ext cx="3840480" cy="315468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40" name="Google Shape;40;p15"/>
          <p:cNvSpPr txBox="1"/>
          <p:nvPr>
            <p:ph idx="2" type="body"/>
          </p:nvPr>
        </p:nvSpPr>
        <p:spPr>
          <a:xfrm>
            <a:off x="4674870" y="1314450"/>
            <a:ext cx="3840480" cy="315468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41" name="Google Shape;41;p15"/>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15"/>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15"/>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15"/>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45" name="Google Shape;45;p15"/>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purdue_logo.jpg" id="46" name="Google Shape;46;p15"/>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47" name="Google Shape;47;p15"/>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48" name="Google Shape;48;p15"/>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lt1"/>
        </a:solidFill>
      </p:bgPr>
    </p:bg>
    <p:spTree>
      <p:nvGrpSpPr>
        <p:cNvPr id="49" name="Shape 49"/>
        <p:cNvGrpSpPr/>
        <p:nvPr/>
      </p:nvGrpSpPr>
      <p:grpSpPr>
        <a:xfrm>
          <a:off x="0" y="0"/>
          <a:ext cx="0" cy="0"/>
          <a:chOff x="0" y="0"/>
          <a:chExt cx="0" cy="0"/>
        </a:xfrm>
      </p:grpSpPr>
      <p:sp>
        <p:nvSpPr>
          <p:cNvPr id="50" name="Google Shape;50;p16"/>
          <p:cNvSpPr txBox="1"/>
          <p:nvPr>
            <p:ph type="title"/>
          </p:nvPr>
        </p:nvSpPr>
        <p:spPr>
          <a:xfrm>
            <a:off x="630936" y="288036"/>
            <a:ext cx="7886700" cy="92583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16"/>
          <p:cNvSpPr txBox="1"/>
          <p:nvPr>
            <p:ph idx="1" type="body"/>
          </p:nvPr>
        </p:nvSpPr>
        <p:spPr>
          <a:xfrm>
            <a:off x="628650" y="1314450"/>
            <a:ext cx="3840480" cy="574941"/>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SzPts val="2000"/>
              <a:buNone/>
              <a:defRPr b="0" sz="1700" cap="none"/>
            </a:lvl1pPr>
            <a:lvl2pPr indent="-228600" lvl="1" marL="914400" algn="l">
              <a:lnSpc>
                <a:spcPct val="90000"/>
              </a:lnSpc>
              <a:spcBef>
                <a:spcPts val="800"/>
              </a:spcBef>
              <a:spcAft>
                <a:spcPts val="0"/>
              </a:spcAft>
              <a:buSzPts val="1800"/>
              <a:buNone/>
              <a:defRPr b="1" sz="1500"/>
            </a:lvl2pPr>
            <a:lvl3pPr indent="-228600" lvl="2" marL="1371600" algn="l">
              <a:lnSpc>
                <a:spcPct val="90000"/>
              </a:lnSpc>
              <a:spcBef>
                <a:spcPts val="600"/>
              </a:spcBef>
              <a:spcAft>
                <a:spcPts val="0"/>
              </a:spcAft>
              <a:buSzPts val="1600"/>
              <a:buNone/>
              <a:defRPr b="1" sz="1400"/>
            </a:lvl3pPr>
            <a:lvl4pPr indent="-228600" lvl="3" marL="1828800" algn="l">
              <a:lnSpc>
                <a:spcPct val="90000"/>
              </a:lnSpc>
              <a:spcBef>
                <a:spcPts val="600"/>
              </a:spcBef>
              <a:spcAft>
                <a:spcPts val="0"/>
              </a:spcAft>
              <a:buSzPts val="1400"/>
              <a:buNone/>
              <a:defRPr b="1" sz="1200"/>
            </a:lvl4pPr>
            <a:lvl5pPr indent="-228600" lvl="4" marL="2286000" algn="l">
              <a:lnSpc>
                <a:spcPct val="90000"/>
              </a:lnSpc>
              <a:spcBef>
                <a:spcPts val="600"/>
              </a:spcBef>
              <a:spcAft>
                <a:spcPts val="0"/>
              </a:spcAft>
              <a:buSzPts val="1400"/>
              <a:buNone/>
              <a:defRPr b="1" sz="1200"/>
            </a:lvl5pPr>
            <a:lvl6pPr indent="-228600" lvl="5" marL="2743200" algn="l">
              <a:lnSpc>
                <a:spcPct val="90000"/>
              </a:lnSpc>
              <a:spcBef>
                <a:spcPts val="600"/>
              </a:spcBef>
              <a:spcAft>
                <a:spcPts val="0"/>
              </a:spcAft>
              <a:buClr>
                <a:schemeClr val="dk2"/>
              </a:buClr>
              <a:buSzPts val="1400"/>
              <a:buNone/>
              <a:defRPr b="1" sz="1200"/>
            </a:lvl6pPr>
            <a:lvl7pPr indent="-228600" lvl="6" marL="3200400" algn="l">
              <a:lnSpc>
                <a:spcPct val="90000"/>
              </a:lnSpc>
              <a:spcBef>
                <a:spcPts val="600"/>
              </a:spcBef>
              <a:spcAft>
                <a:spcPts val="0"/>
              </a:spcAft>
              <a:buClr>
                <a:schemeClr val="dk2"/>
              </a:buClr>
              <a:buSzPts val="1400"/>
              <a:buNone/>
              <a:defRPr b="1" sz="1200"/>
            </a:lvl7pPr>
            <a:lvl8pPr indent="-228600" lvl="7" marL="3657600" algn="l">
              <a:lnSpc>
                <a:spcPct val="90000"/>
              </a:lnSpc>
              <a:spcBef>
                <a:spcPts val="600"/>
              </a:spcBef>
              <a:spcAft>
                <a:spcPts val="0"/>
              </a:spcAft>
              <a:buClr>
                <a:schemeClr val="dk2"/>
              </a:buClr>
              <a:buSzPts val="1400"/>
              <a:buNone/>
              <a:defRPr b="1" sz="1200"/>
            </a:lvl8pPr>
            <a:lvl9pPr indent="-228600" lvl="8" marL="4114800" algn="l">
              <a:lnSpc>
                <a:spcPct val="90000"/>
              </a:lnSpc>
              <a:spcBef>
                <a:spcPts val="600"/>
              </a:spcBef>
              <a:spcAft>
                <a:spcPts val="0"/>
              </a:spcAft>
              <a:buClr>
                <a:schemeClr val="dk2"/>
              </a:buClr>
              <a:buSzPts val="1400"/>
              <a:buNone/>
              <a:defRPr b="1" sz="1200"/>
            </a:lvl9pPr>
          </a:lstStyle>
          <a:p/>
        </p:txBody>
      </p:sp>
      <p:sp>
        <p:nvSpPr>
          <p:cNvPr id="52" name="Google Shape;52;p16"/>
          <p:cNvSpPr txBox="1"/>
          <p:nvPr>
            <p:ph idx="2" type="body"/>
          </p:nvPr>
        </p:nvSpPr>
        <p:spPr>
          <a:xfrm>
            <a:off x="628650" y="2000250"/>
            <a:ext cx="3840480" cy="2571750"/>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sz="1400"/>
            </a:lvl1pPr>
            <a:lvl2pPr indent="-317500" lvl="1" marL="914400" algn="l">
              <a:lnSpc>
                <a:spcPct val="90000"/>
              </a:lnSpc>
              <a:spcBef>
                <a:spcPts val="800"/>
              </a:spcBef>
              <a:spcAft>
                <a:spcPts val="0"/>
              </a:spcAft>
              <a:buSzPts val="1400"/>
              <a:buChar char="•"/>
              <a:defRPr sz="1200"/>
            </a:lvl2pPr>
            <a:lvl3pPr indent="-311150" lvl="2" marL="1371600" algn="l">
              <a:lnSpc>
                <a:spcPct val="90000"/>
              </a:lnSpc>
              <a:spcBef>
                <a:spcPts val="600"/>
              </a:spcBef>
              <a:spcAft>
                <a:spcPts val="0"/>
              </a:spcAft>
              <a:buSzPts val="1300"/>
              <a:buChar char="•"/>
              <a:defRPr sz="1100"/>
            </a:lvl3pPr>
            <a:lvl4pPr indent="-298450" lvl="3" marL="1828800" algn="l">
              <a:lnSpc>
                <a:spcPct val="90000"/>
              </a:lnSpc>
              <a:spcBef>
                <a:spcPts val="600"/>
              </a:spcBef>
              <a:spcAft>
                <a:spcPts val="0"/>
              </a:spcAft>
              <a:buSzPts val="1100"/>
              <a:buChar char="•"/>
              <a:defRPr sz="900"/>
            </a:lvl4pPr>
            <a:lvl5pPr indent="-298450" lvl="4" marL="2286000" algn="l">
              <a:lnSpc>
                <a:spcPct val="90000"/>
              </a:lnSpc>
              <a:spcBef>
                <a:spcPts val="600"/>
              </a:spcBef>
              <a:spcAft>
                <a:spcPts val="0"/>
              </a:spcAft>
              <a:buSzPts val="1100"/>
              <a:buChar char="•"/>
              <a:defRPr sz="900"/>
            </a:lvl5pPr>
            <a:lvl6pPr indent="-298450" lvl="5" marL="2743200" algn="l">
              <a:lnSpc>
                <a:spcPct val="90000"/>
              </a:lnSpc>
              <a:spcBef>
                <a:spcPts val="600"/>
              </a:spcBef>
              <a:spcAft>
                <a:spcPts val="0"/>
              </a:spcAft>
              <a:buClr>
                <a:schemeClr val="dk2"/>
              </a:buClr>
              <a:buSzPts val="1100"/>
              <a:buChar char="•"/>
              <a:defRPr sz="900"/>
            </a:lvl6pPr>
            <a:lvl7pPr indent="-298450" lvl="6" marL="3200400" algn="l">
              <a:lnSpc>
                <a:spcPct val="90000"/>
              </a:lnSpc>
              <a:spcBef>
                <a:spcPts val="600"/>
              </a:spcBef>
              <a:spcAft>
                <a:spcPts val="0"/>
              </a:spcAft>
              <a:buClr>
                <a:schemeClr val="dk2"/>
              </a:buClr>
              <a:buSzPts val="1100"/>
              <a:buChar char="•"/>
              <a:defRPr sz="900"/>
            </a:lvl7pPr>
            <a:lvl8pPr indent="-298450" lvl="7" marL="3657600" algn="l">
              <a:lnSpc>
                <a:spcPct val="90000"/>
              </a:lnSpc>
              <a:spcBef>
                <a:spcPts val="600"/>
              </a:spcBef>
              <a:spcAft>
                <a:spcPts val="0"/>
              </a:spcAft>
              <a:buClr>
                <a:schemeClr val="dk2"/>
              </a:buClr>
              <a:buSzPts val="1100"/>
              <a:buChar char="•"/>
              <a:defRPr sz="900"/>
            </a:lvl8pPr>
            <a:lvl9pPr indent="-298450" lvl="8" marL="4114800" algn="l">
              <a:lnSpc>
                <a:spcPct val="90000"/>
              </a:lnSpc>
              <a:spcBef>
                <a:spcPts val="600"/>
              </a:spcBef>
              <a:spcAft>
                <a:spcPts val="0"/>
              </a:spcAft>
              <a:buClr>
                <a:schemeClr val="dk2"/>
              </a:buClr>
              <a:buSzPts val="1100"/>
              <a:buChar char="•"/>
              <a:defRPr sz="900"/>
            </a:lvl9pPr>
          </a:lstStyle>
          <a:p/>
        </p:txBody>
      </p:sp>
      <p:sp>
        <p:nvSpPr>
          <p:cNvPr id="53" name="Google Shape;53;p16"/>
          <p:cNvSpPr txBox="1"/>
          <p:nvPr>
            <p:ph idx="3" type="body"/>
          </p:nvPr>
        </p:nvSpPr>
        <p:spPr>
          <a:xfrm>
            <a:off x="4674870" y="1314450"/>
            <a:ext cx="3840480" cy="574941"/>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0"/>
              </a:spcBef>
              <a:spcAft>
                <a:spcPts val="0"/>
              </a:spcAft>
              <a:buSzPts val="2000"/>
              <a:buNone/>
              <a:defRPr b="0" sz="1700" cap="none"/>
            </a:lvl1pPr>
            <a:lvl2pPr indent="-228600" lvl="1" marL="914400" algn="l">
              <a:lnSpc>
                <a:spcPct val="90000"/>
              </a:lnSpc>
              <a:spcBef>
                <a:spcPts val="800"/>
              </a:spcBef>
              <a:spcAft>
                <a:spcPts val="0"/>
              </a:spcAft>
              <a:buSzPts val="1800"/>
              <a:buNone/>
              <a:defRPr b="1" sz="1500"/>
            </a:lvl2pPr>
            <a:lvl3pPr indent="-228600" lvl="2" marL="1371600" algn="l">
              <a:lnSpc>
                <a:spcPct val="90000"/>
              </a:lnSpc>
              <a:spcBef>
                <a:spcPts val="600"/>
              </a:spcBef>
              <a:spcAft>
                <a:spcPts val="0"/>
              </a:spcAft>
              <a:buSzPts val="1600"/>
              <a:buNone/>
              <a:defRPr b="1" sz="1400"/>
            </a:lvl3pPr>
            <a:lvl4pPr indent="-228600" lvl="3" marL="1828800" algn="l">
              <a:lnSpc>
                <a:spcPct val="90000"/>
              </a:lnSpc>
              <a:spcBef>
                <a:spcPts val="600"/>
              </a:spcBef>
              <a:spcAft>
                <a:spcPts val="0"/>
              </a:spcAft>
              <a:buSzPts val="1400"/>
              <a:buNone/>
              <a:defRPr b="1" sz="1200"/>
            </a:lvl4pPr>
            <a:lvl5pPr indent="-228600" lvl="4" marL="2286000" algn="l">
              <a:lnSpc>
                <a:spcPct val="90000"/>
              </a:lnSpc>
              <a:spcBef>
                <a:spcPts val="600"/>
              </a:spcBef>
              <a:spcAft>
                <a:spcPts val="0"/>
              </a:spcAft>
              <a:buSzPts val="1400"/>
              <a:buNone/>
              <a:defRPr b="1" sz="1200"/>
            </a:lvl5pPr>
            <a:lvl6pPr indent="-228600" lvl="5" marL="2743200" algn="l">
              <a:lnSpc>
                <a:spcPct val="90000"/>
              </a:lnSpc>
              <a:spcBef>
                <a:spcPts val="600"/>
              </a:spcBef>
              <a:spcAft>
                <a:spcPts val="0"/>
              </a:spcAft>
              <a:buClr>
                <a:schemeClr val="dk2"/>
              </a:buClr>
              <a:buSzPts val="1400"/>
              <a:buNone/>
              <a:defRPr b="1" sz="1200"/>
            </a:lvl6pPr>
            <a:lvl7pPr indent="-228600" lvl="6" marL="3200400" algn="l">
              <a:lnSpc>
                <a:spcPct val="90000"/>
              </a:lnSpc>
              <a:spcBef>
                <a:spcPts val="600"/>
              </a:spcBef>
              <a:spcAft>
                <a:spcPts val="0"/>
              </a:spcAft>
              <a:buClr>
                <a:schemeClr val="dk2"/>
              </a:buClr>
              <a:buSzPts val="1400"/>
              <a:buNone/>
              <a:defRPr b="1" sz="1200"/>
            </a:lvl7pPr>
            <a:lvl8pPr indent="-228600" lvl="7" marL="3657600" algn="l">
              <a:lnSpc>
                <a:spcPct val="90000"/>
              </a:lnSpc>
              <a:spcBef>
                <a:spcPts val="600"/>
              </a:spcBef>
              <a:spcAft>
                <a:spcPts val="0"/>
              </a:spcAft>
              <a:buClr>
                <a:schemeClr val="dk2"/>
              </a:buClr>
              <a:buSzPts val="1400"/>
              <a:buNone/>
              <a:defRPr b="1" sz="1200"/>
            </a:lvl8pPr>
            <a:lvl9pPr indent="-228600" lvl="8" marL="4114800" algn="l">
              <a:lnSpc>
                <a:spcPct val="90000"/>
              </a:lnSpc>
              <a:spcBef>
                <a:spcPts val="600"/>
              </a:spcBef>
              <a:spcAft>
                <a:spcPts val="0"/>
              </a:spcAft>
              <a:buClr>
                <a:schemeClr val="dk2"/>
              </a:buClr>
              <a:buSzPts val="1400"/>
              <a:buNone/>
              <a:defRPr b="1" sz="1200"/>
            </a:lvl9pPr>
          </a:lstStyle>
          <a:p/>
        </p:txBody>
      </p:sp>
      <p:sp>
        <p:nvSpPr>
          <p:cNvPr id="54" name="Google Shape;54;p16"/>
          <p:cNvSpPr txBox="1"/>
          <p:nvPr>
            <p:ph idx="4" type="body"/>
          </p:nvPr>
        </p:nvSpPr>
        <p:spPr>
          <a:xfrm>
            <a:off x="4674870" y="1991901"/>
            <a:ext cx="3840480" cy="2580099"/>
          </a:xfrm>
          <a:prstGeom prst="rect">
            <a:avLst/>
          </a:prstGeom>
          <a:noFill/>
          <a:ln>
            <a:noFill/>
          </a:ln>
        </p:spPr>
        <p:txBody>
          <a:bodyPr anchorCtr="0" anchor="t" bIns="34275" lIns="68575" spcFirstLastPara="1" rIns="68575" wrap="square" tIns="34275">
            <a:noAutofit/>
          </a:bodyPr>
          <a:lstStyle>
            <a:lvl1pPr indent="-330200" lvl="0" marL="457200" algn="l">
              <a:lnSpc>
                <a:spcPct val="90000"/>
              </a:lnSpc>
              <a:spcBef>
                <a:spcPts val="1400"/>
              </a:spcBef>
              <a:spcAft>
                <a:spcPts val="0"/>
              </a:spcAft>
              <a:buSzPts val="1600"/>
              <a:buChar char="•"/>
              <a:defRPr sz="1400"/>
            </a:lvl1pPr>
            <a:lvl2pPr indent="-317500" lvl="1" marL="914400" algn="l">
              <a:lnSpc>
                <a:spcPct val="90000"/>
              </a:lnSpc>
              <a:spcBef>
                <a:spcPts val="800"/>
              </a:spcBef>
              <a:spcAft>
                <a:spcPts val="0"/>
              </a:spcAft>
              <a:buSzPts val="1400"/>
              <a:buChar char="•"/>
              <a:defRPr sz="1200"/>
            </a:lvl2pPr>
            <a:lvl3pPr indent="-311150" lvl="2" marL="1371600" algn="l">
              <a:lnSpc>
                <a:spcPct val="90000"/>
              </a:lnSpc>
              <a:spcBef>
                <a:spcPts val="600"/>
              </a:spcBef>
              <a:spcAft>
                <a:spcPts val="0"/>
              </a:spcAft>
              <a:buSzPts val="1300"/>
              <a:buChar char="•"/>
              <a:defRPr sz="1100"/>
            </a:lvl3pPr>
            <a:lvl4pPr indent="-298450" lvl="3" marL="1828800" algn="l">
              <a:lnSpc>
                <a:spcPct val="90000"/>
              </a:lnSpc>
              <a:spcBef>
                <a:spcPts val="600"/>
              </a:spcBef>
              <a:spcAft>
                <a:spcPts val="0"/>
              </a:spcAft>
              <a:buSzPts val="1100"/>
              <a:buChar char="•"/>
              <a:defRPr sz="900"/>
            </a:lvl4pPr>
            <a:lvl5pPr indent="-298450" lvl="4" marL="2286000" algn="l">
              <a:lnSpc>
                <a:spcPct val="90000"/>
              </a:lnSpc>
              <a:spcBef>
                <a:spcPts val="600"/>
              </a:spcBef>
              <a:spcAft>
                <a:spcPts val="0"/>
              </a:spcAft>
              <a:buSzPts val="1100"/>
              <a:buChar char="•"/>
              <a:defRPr sz="900"/>
            </a:lvl5pPr>
            <a:lvl6pPr indent="-298450" lvl="5" marL="2743200" algn="l">
              <a:lnSpc>
                <a:spcPct val="90000"/>
              </a:lnSpc>
              <a:spcBef>
                <a:spcPts val="600"/>
              </a:spcBef>
              <a:spcAft>
                <a:spcPts val="0"/>
              </a:spcAft>
              <a:buClr>
                <a:schemeClr val="dk2"/>
              </a:buClr>
              <a:buSzPts val="1100"/>
              <a:buChar char="•"/>
              <a:defRPr sz="900"/>
            </a:lvl6pPr>
            <a:lvl7pPr indent="-298450" lvl="6" marL="3200400" algn="l">
              <a:lnSpc>
                <a:spcPct val="90000"/>
              </a:lnSpc>
              <a:spcBef>
                <a:spcPts val="600"/>
              </a:spcBef>
              <a:spcAft>
                <a:spcPts val="0"/>
              </a:spcAft>
              <a:buClr>
                <a:schemeClr val="dk2"/>
              </a:buClr>
              <a:buSzPts val="1100"/>
              <a:buChar char="•"/>
              <a:defRPr sz="900"/>
            </a:lvl7pPr>
            <a:lvl8pPr indent="-298450" lvl="7" marL="3657600" algn="l">
              <a:lnSpc>
                <a:spcPct val="90000"/>
              </a:lnSpc>
              <a:spcBef>
                <a:spcPts val="600"/>
              </a:spcBef>
              <a:spcAft>
                <a:spcPts val="0"/>
              </a:spcAft>
              <a:buClr>
                <a:schemeClr val="dk2"/>
              </a:buClr>
              <a:buSzPts val="1100"/>
              <a:buChar char="•"/>
              <a:defRPr sz="900"/>
            </a:lvl8pPr>
            <a:lvl9pPr indent="-298450" lvl="8" marL="4114800" algn="l">
              <a:lnSpc>
                <a:spcPct val="90000"/>
              </a:lnSpc>
              <a:spcBef>
                <a:spcPts val="600"/>
              </a:spcBef>
              <a:spcAft>
                <a:spcPts val="0"/>
              </a:spcAft>
              <a:buClr>
                <a:schemeClr val="dk2"/>
              </a:buClr>
              <a:buSzPts val="1100"/>
              <a:buChar char="•"/>
              <a:defRPr sz="900"/>
            </a:lvl9pPr>
          </a:lstStyle>
          <a:p/>
        </p:txBody>
      </p:sp>
      <p:sp>
        <p:nvSpPr>
          <p:cNvPr id="55" name="Google Shape;55;p16"/>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16"/>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6"/>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16"/>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pic>
        <p:nvPicPr>
          <p:cNvPr descr="purdue_logo.jpg" id="59" name="Google Shape;59;p16"/>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60" name="Google Shape;60;p16"/>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61" name="Google Shape;61;p16"/>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62" name="Shape 62"/>
        <p:cNvGrpSpPr/>
        <p:nvPr/>
      </p:nvGrpSpPr>
      <p:grpSpPr>
        <a:xfrm>
          <a:off x="0" y="0"/>
          <a:ext cx="0" cy="0"/>
          <a:chOff x="0" y="0"/>
          <a:chExt cx="0" cy="0"/>
        </a:xfrm>
      </p:grpSpPr>
      <p:sp>
        <p:nvSpPr>
          <p:cNvPr id="63" name="Google Shape;63;p17"/>
          <p:cNvSpPr txBox="1"/>
          <p:nvPr>
            <p:ph type="title"/>
          </p:nvPr>
        </p:nvSpPr>
        <p:spPr>
          <a:xfrm>
            <a:off x="628650" y="25400"/>
            <a:ext cx="7886700" cy="51435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1C243C"/>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7"/>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17"/>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17"/>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68" name="Google Shape;68;p17"/>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purdue_logo.jpg" id="69" name="Google Shape;69;p17"/>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70" name="Google Shape;70;p17"/>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71" name="Google Shape;71;p17"/>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1"/>
        </a:solidFill>
      </p:bgPr>
    </p:bg>
    <p:spTree>
      <p:nvGrpSpPr>
        <p:cNvPr id="72" name="Shape 72"/>
        <p:cNvGrpSpPr/>
        <p:nvPr/>
      </p:nvGrpSpPr>
      <p:grpSpPr>
        <a:xfrm>
          <a:off x="0" y="0"/>
          <a:ext cx="0" cy="0"/>
          <a:chOff x="0" y="0"/>
          <a:chExt cx="0" cy="0"/>
        </a:xfrm>
      </p:grpSpPr>
      <p:sp>
        <p:nvSpPr>
          <p:cNvPr id="73" name="Google Shape;73;p18"/>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8"/>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18"/>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8"/>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77" name="Google Shape;77;p18"/>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purdue_logo.jpg" id="78" name="Google Shape;78;p18"/>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79" name="Google Shape;79;p18"/>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80" name="Google Shape;80;p18"/>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solidFill>
          <a:schemeClr val="lt1"/>
        </a:solidFill>
      </p:bgPr>
    </p:bg>
    <p:spTree>
      <p:nvGrpSpPr>
        <p:cNvPr id="81" name="Shape 81"/>
        <p:cNvGrpSpPr/>
        <p:nvPr/>
      </p:nvGrpSpPr>
      <p:grpSpPr>
        <a:xfrm>
          <a:off x="0" y="0"/>
          <a:ext cx="0" cy="0"/>
          <a:chOff x="0" y="0"/>
          <a:chExt cx="0" cy="0"/>
        </a:xfrm>
      </p:grpSpPr>
      <p:sp>
        <p:nvSpPr>
          <p:cNvPr id="82" name="Google Shape;82;p19"/>
          <p:cNvSpPr txBox="1"/>
          <p:nvPr>
            <p:ph type="title"/>
          </p:nvPr>
        </p:nvSpPr>
        <p:spPr>
          <a:xfrm>
            <a:off x="570309" y="1771650"/>
            <a:ext cx="2400300" cy="1493044"/>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1C243C"/>
              </a:buClr>
              <a:buSzPts val="2600"/>
              <a:buNone/>
              <a:defRPr b="0" sz="2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9"/>
          <p:cNvSpPr txBox="1"/>
          <p:nvPr>
            <p:ph idx="1" type="body"/>
          </p:nvPr>
        </p:nvSpPr>
        <p:spPr>
          <a:xfrm>
            <a:off x="3370659" y="514350"/>
            <a:ext cx="5429251" cy="41148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84" name="Google Shape;84;p19"/>
          <p:cNvSpPr txBox="1"/>
          <p:nvPr>
            <p:ph idx="2" type="body"/>
          </p:nvPr>
        </p:nvSpPr>
        <p:spPr>
          <a:xfrm>
            <a:off x="570309" y="3275481"/>
            <a:ext cx="2400300" cy="12165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400"/>
              <a:buNone/>
              <a:defRPr sz="1200"/>
            </a:lvl1pPr>
            <a:lvl2pPr indent="-228600" lvl="1" marL="914400" algn="l">
              <a:lnSpc>
                <a:spcPct val="90000"/>
              </a:lnSpc>
              <a:spcBef>
                <a:spcPts val="800"/>
              </a:spcBef>
              <a:spcAft>
                <a:spcPts val="0"/>
              </a:spcAft>
              <a:buSzPts val="1100"/>
              <a:buNone/>
              <a:defRPr sz="900"/>
            </a:lvl2pPr>
            <a:lvl3pPr indent="-228600" lvl="2" marL="1371600" algn="l">
              <a:lnSpc>
                <a:spcPct val="90000"/>
              </a:lnSpc>
              <a:spcBef>
                <a:spcPts val="600"/>
              </a:spcBef>
              <a:spcAft>
                <a:spcPts val="0"/>
              </a:spcAft>
              <a:buSzPts val="900"/>
              <a:buNone/>
              <a:defRPr sz="800"/>
            </a:lvl3pPr>
            <a:lvl4pPr indent="-228600" lvl="3" marL="1828800" algn="l">
              <a:lnSpc>
                <a:spcPct val="90000"/>
              </a:lnSpc>
              <a:spcBef>
                <a:spcPts val="600"/>
              </a:spcBef>
              <a:spcAft>
                <a:spcPts val="0"/>
              </a:spcAft>
              <a:buSzPts val="800"/>
              <a:buNone/>
              <a:defRPr sz="700"/>
            </a:lvl4pPr>
            <a:lvl5pPr indent="-228600" lvl="4" marL="2286000" algn="l">
              <a:lnSpc>
                <a:spcPct val="90000"/>
              </a:lnSpc>
              <a:spcBef>
                <a:spcPts val="600"/>
              </a:spcBef>
              <a:spcAft>
                <a:spcPts val="0"/>
              </a:spcAft>
              <a:buSzPts val="800"/>
              <a:buNone/>
              <a:defRPr sz="700"/>
            </a:lvl5pPr>
            <a:lvl6pPr indent="-228600" lvl="5" marL="2743200" algn="l">
              <a:lnSpc>
                <a:spcPct val="90000"/>
              </a:lnSpc>
              <a:spcBef>
                <a:spcPts val="600"/>
              </a:spcBef>
              <a:spcAft>
                <a:spcPts val="0"/>
              </a:spcAft>
              <a:buClr>
                <a:schemeClr val="dk2"/>
              </a:buClr>
              <a:buSzPts val="800"/>
              <a:buNone/>
              <a:defRPr sz="700"/>
            </a:lvl6pPr>
            <a:lvl7pPr indent="-228600" lvl="6" marL="3200400" algn="l">
              <a:lnSpc>
                <a:spcPct val="90000"/>
              </a:lnSpc>
              <a:spcBef>
                <a:spcPts val="600"/>
              </a:spcBef>
              <a:spcAft>
                <a:spcPts val="0"/>
              </a:spcAft>
              <a:buClr>
                <a:schemeClr val="dk2"/>
              </a:buClr>
              <a:buSzPts val="800"/>
              <a:buNone/>
              <a:defRPr sz="700"/>
            </a:lvl7pPr>
            <a:lvl8pPr indent="-228600" lvl="7" marL="3657600" algn="l">
              <a:lnSpc>
                <a:spcPct val="90000"/>
              </a:lnSpc>
              <a:spcBef>
                <a:spcPts val="600"/>
              </a:spcBef>
              <a:spcAft>
                <a:spcPts val="0"/>
              </a:spcAft>
              <a:buClr>
                <a:schemeClr val="dk2"/>
              </a:buClr>
              <a:buSzPts val="800"/>
              <a:buNone/>
              <a:defRPr sz="700"/>
            </a:lvl8pPr>
            <a:lvl9pPr indent="-228600" lvl="8" marL="4114800" algn="l">
              <a:lnSpc>
                <a:spcPct val="90000"/>
              </a:lnSpc>
              <a:spcBef>
                <a:spcPts val="600"/>
              </a:spcBef>
              <a:spcAft>
                <a:spcPts val="0"/>
              </a:spcAft>
              <a:buClr>
                <a:schemeClr val="dk2"/>
              </a:buClr>
              <a:buSzPts val="800"/>
              <a:buNone/>
              <a:defRPr sz="700"/>
            </a:lvl9pPr>
          </a:lstStyle>
          <a:p/>
        </p:txBody>
      </p:sp>
      <p:sp>
        <p:nvSpPr>
          <p:cNvPr id="85" name="Google Shape;85;p19"/>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9"/>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19"/>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9"/>
          <p:cNvSpPr/>
          <p:nvPr/>
        </p:nvSpPr>
        <p:spPr>
          <a:xfrm>
            <a:off x="1190" y="4684647"/>
            <a:ext cx="9142809" cy="55498"/>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89" name="Google Shape;89;p19"/>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purdue_logo.jpg" id="90" name="Google Shape;90;p19"/>
          <p:cNvPicPr preferRelativeResize="0"/>
          <p:nvPr/>
        </p:nvPicPr>
        <p:blipFill rotWithShape="1">
          <a:blip r:embed="rId2">
            <a:alphaModFix/>
          </a:blip>
          <a:srcRect b="0" l="0" r="0" t="0"/>
          <a:stretch/>
        </p:blipFill>
        <p:spPr>
          <a:xfrm>
            <a:off x="79081" y="4766734"/>
            <a:ext cx="1030816" cy="353196"/>
          </a:xfrm>
          <a:prstGeom prst="rect">
            <a:avLst/>
          </a:prstGeom>
          <a:noFill/>
          <a:ln>
            <a:noFill/>
          </a:ln>
        </p:spPr>
      </p:pic>
      <p:pic>
        <p:nvPicPr>
          <p:cNvPr descr="cerias_logo.png" id="91" name="Google Shape;91;p19"/>
          <p:cNvPicPr preferRelativeResize="0"/>
          <p:nvPr/>
        </p:nvPicPr>
        <p:blipFill rotWithShape="1">
          <a:blip r:embed="rId3">
            <a:alphaModFix/>
          </a:blip>
          <a:srcRect b="0" l="0" r="0" t="0"/>
          <a:stretch/>
        </p:blipFill>
        <p:spPr>
          <a:xfrm>
            <a:off x="1087621" y="4755976"/>
            <a:ext cx="559053" cy="353197"/>
          </a:xfrm>
          <a:prstGeom prst="rect">
            <a:avLst/>
          </a:prstGeom>
          <a:noFill/>
          <a:ln>
            <a:noFill/>
          </a:ln>
        </p:spPr>
      </p:pic>
      <p:pic>
        <p:nvPicPr>
          <p:cNvPr descr="Awesome" id="92" name="Google Shape;92;p19"/>
          <p:cNvPicPr preferRelativeResize="0"/>
          <p:nvPr/>
        </p:nvPicPr>
        <p:blipFill rotWithShape="1">
          <a:blip r:embed="rId4">
            <a:alphaModFix/>
          </a:blip>
          <a:srcRect b="0" l="0" r="0" t="0"/>
          <a:stretch/>
        </p:blipFill>
        <p:spPr>
          <a:xfrm>
            <a:off x="1713220" y="4755165"/>
            <a:ext cx="1028701" cy="379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with Caption" showMasterSp="0" type="objTx">
  <p:cSld name="OBJECT_WITH_CAPTION_TEXT">
    <p:bg>
      <p:bgPr>
        <a:solidFill>
          <a:schemeClr val="lt1"/>
        </a:solidFill>
      </p:bgPr>
    </p:bg>
    <p:spTree>
      <p:nvGrpSpPr>
        <p:cNvPr id="93" name="Shape 93"/>
        <p:cNvGrpSpPr/>
        <p:nvPr/>
      </p:nvGrpSpPr>
      <p:grpSpPr>
        <a:xfrm>
          <a:off x="0" y="0"/>
          <a:ext cx="0" cy="0"/>
          <a:chOff x="0" y="0"/>
          <a:chExt cx="0" cy="0"/>
        </a:xfrm>
      </p:grpSpPr>
      <p:sp>
        <p:nvSpPr>
          <p:cNvPr id="94" name="Google Shape;94;p20"/>
          <p:cNvSpPr/>
          <p:nvPr/>
        </p:nvSpPr>
        <p:spPr>
          <a:xfrm>
            <a:off x="0" y="0"/>
            <a:ext cx="3655314" cy="5143500"/>
          </a:xfrm>
          <a:prstGeom prst="rect">
            <a:avLst/>
          </a:prstGeom>
          <a:gradFill>
            <a:gsLst>
              <a:gs pos="0">
                <a:schemeClr val="dk2"/>
              </a:gs>
              <a:gs pos="100000">
                <a:srgbClr val="1C243C"/>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95" name="Google Shape;95;p20"/>
          <p:cNvSpPr txBox="1"/>
          <p:nvPr>
            <p:ph type="title"/>
          </p:nvPr>
        </p:nvSpPr>
        <p:spPr>
          <a:xfrm>
            <a:off x="570309" y="1771650"/>
            <a:ext cx="2400300" cy="1493044"/>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2600"/>
              <a:buNone/>
              <a:defRPr b="0"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 type="body"/>
          </p:nvPr>
        </p:nvSpPr>
        <p:spPr>
          <a:xfrm>
            <a:off x="4022169" y="514350"/>
            <a:ext cx="4777740" cy="41148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1400"/>
              </a:spcBef>
              <a:spcAft>
                <a:spcPts val="0"/>
              </a:spcAft>
              <a:buSzPts val="1800"/>
              <a:buChar char="•"/>
              <a:defRPr sz="1500"/>
            </a:lvl1pPr>
            <a:lvl2pPr indent="-330200" lvl="1" marL="914400" algn="l">
              <a:lnSpc>
                <a:spcPct val="90000"/>
              </a:lnSpc>
              <a:spcBef>
                <a:spcPts val="800"/>
              </a:spcBef>
              <a:spcAft>
                <a:spcPts val="0"/>
              </a:spcAft>
              <a:buSzPts val="1600"/>
              <a:buChar char="•"/>
              <a:defRPr sz="1400"/>
            </a:lvl2pPr>
            <a:lvl3pPr indent="-317500" lvl="2" marL="1371600" algn="l">
              <a:lnSpc>
                <a:spcPct val="90000"/>
              </a:lnSpc>
              <a:spcBef>
                <a:spcPts val="600"/>
              </a:spcBef>
              <a:spcAft>
                <a:spcPts val="0"/>
              </a:spcAft>
              <a:buSzPts val="1400"/>
              <a:buChar char="•"/>
              <a:defRPr sz="1200"/>
            </a:lvl3pPr>
            <a:lvl4pPr indent="-311150" lvl="3" marL="1828800" algn="l">
              <a:lnSpc>
                <a:spcPct val="90000"/>
              </a:lnSpc>
              <a:spcBef>
                <a:spcPts val="600"/>
              </a:spcBef>
              <a:spcAft>
                <a:spcPts val="0"/>
              </a:spcAft>
              <a:buSzPts val="1300"/>
              <a:buChar char="•"/>
              <a:defRPr sz="1100"/>
            </a:lvl4pPr>
            <a:lvl5pPr indent="-311150" lvl="4" marL="2286000" algn="l">
              <a:lnSpc>
                <a:spcPct val="90000"/>
              </a:lnSpc>
              <a:spcBef>
                <a:spcPts val="600"/>
              </a:spcBef>
              <a:spcAft>
                <a:spcPts val="0"/>
              </a:spcAft>
              <a:buSzPts val="1300"/>
              <a:buChar char="•"/>
              <a:defRPr sz="1100"/>
            </a:lvl5pPr>
            <a:lvl6pPr indent="-311150" lvl="5" marL="2743200" algn="l">
              <a:lnSpc>
                <a:spcPct val="90000"/>
              </a:lnSpc>
              <a:spcBef>
                <a:spcPts val="600"/>
              </a:spcBef>
              <a:spcAft>
                <a:spcPts val="0"/>
              </a:spcAft>
              <a:buClr>
                <a:schemeClr val="dk2"/>
              </a:buClr>
              <a:buSzPts val="1300"/>
              <a:buChar char="•"/>
              <a:defRPr sz="1100"/>
            </a:lvl6pPr>
            <a:lvl7pPr indent="-311150" lvl="6" marL="3200400" algn="l">
              <a:lnSpc>
                <a:spcPct val="90000"/>
              </a:lnSpc>
              <a:spcBef>
                <a:spcPts val="600"/>
              </a:spcBef>
              <a:spcAft>
                <a:spcPts val="0"/>
              </a:spcAft>
              <a:buClr>
                <a:schemeClr val="dk2"/>
              </a:buClr>
              <a:buSzPts val="1300"/>
              <a:buChar char="•"/>
              <a:defRPr sz="1100"/>
            </a:lvl7pPr>
            <a:lvl8pPr indent="-311150" lvl="7" marL="3657600" algn="l">
              <a:lnSpc>
                <a:spcPct val="90000"/>
              </a:lnSpc>
              <a:spcBef>
                <a:spcPts val="600"/>
              </a:spcBef>
              <a:spcAft>
                <a:spcPts val="0"/>
              </a:spcAft>
              <a:buClr>
                <a:schemeClr val="dk2"/>
              </a:buClr>
              <a:buSzPts val="1300"/>
              <a:buChar char="•"/>
              <a:defRPr sz="1100"/>
            </a:lvl8pPr>
            <a:lvl9pPr indent="-311150" lvl="8" marL="4114800" algn="l">
              <a:lnSpc>
                <a:spcPct val="90000"/>
              </a:lnSpc>
              <a:spcBef>
                <a:spcPts val="600"/>
              </a:spcBef>
              <a:spcAft>
                <a:spcPts val="0"/>
              </a:spcAft>
              <a:buClr>
                <a:schemeClr val="dk2"/>
              </a:buClr>
              <a:buSzPts val="1300"/>
              <a:buChar char="•"/>
              <a:defRPr sz="1100"/>
            </a:lvl9pPr>
          </a:lstStyle>
          <a:p/>
        </p:txBody>
      </p:sp>
      <p:sp>
        <p:nvSpPr>
          <p:cNvPr id="97" name="Google Shape;97;p20"/>
          <p:cNvSpPr txBox="1"/>
          <p:nvPr>
            <p:ph idx="2" type="body"/>
          </p:nvPr>
        </p:nvSpPr>
        <p:spPr>
          <a:xfrm>
            <a:off x="570309" y="3275481"/>
            <a:ext cx="2400300" cy="12165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900"/>
              </a:spcBef>
              <a:spcAft>
                <a:spcPts val="0"/>
              </a:spcAft>
              <a:buSzPts val="1400"/>
              <a:buNone/>
              <a:defRPr sz="1200">
                <a:solidFill>
                  <a:schemeClr val="lt1"/>
                </a:solidFill>
              </a:defRPr>
            </a:lvl1pPr>
            <a:lvl2pPr indent="-228600" lvl="1" marL="914400" algn="l">
              <a:lnSpc>
                <a:spcPct val="90000"/>
              </a:lnSpc>
              <a:spcBef>
                <a:spcPts val="800"/>
              </a:spcBef>
              <a:spcAft>
                <a:spcPts val="0"/>
              </a:spcAft>
              <a:buSzPts val="1100"/>
              <a:buNone/>
              <a:defRPr sz="900"/>
            </a:lvl2pPr>
            <a:lvl3pPr indent="-228600" lvl="2" marL="1371600" algn="l">
              <a:lnSpc>
                <a:spcPct val="90000"/>
              </a:lnSpc>
              <a:spcBef>
                <a:spcPts val="600"/>
              </a:spcBef>
              <a:spcAft>
                <a:spcPts val="0"/>
              </a:spcAft>
              <a:buSzPts val="900"/>
              <a:buNone/>
              <a:defRPr sz="800"/>
            </a:lvl3pPr>
            <a:lvl4pPr indent="-228600" lvl="3" marL="1828800" algn="l">
              <a:lnSpc>
                <a:spcPct val="90000"/>
              </a:lnSpc>
              <a:spcBef>
                <a:spcPts val="600"/>
              </a:spcBef>
              <a:spcAft>
                <a:spcPts val="0"/>
              </a:spcAft>
              <a:buSzPts val="800"/>
              <a:buNone/>
              <a:defRPr sz="700"/>
            </a:lvl4pPr>
            <a:lvl5pPr indent="-228600" lvl="4" marL="2286000" algn="l">
              <a:lnSpc>
                <a:spcPct val="90000"/>
              </a:lnSpc>
              <a:spcBef>
                <a:spcPts val="600"/>
              </a:spcBef>
              <a:spcAft>
                <a:spcPts val="0"/>
              </a:spcAft>
              <a:buSzPts val="800"/>
              <a:buNone/>
              <a:defRPr sz="700"/>
            </a:lvl5pPr>
            <a:lvl6pPr indent="-228600" lvl="5" marL="2743200" algn="l">
              <a:lnSpc>
                <a:spcPct val="90000"/>
              </a:lnSpc>
              <a:spcBef>
                <a:spcPts val="600"/>
              </a:spcBef>
              <a:spcAft>
                <a:spcPts val="0"/>
              </a:spcAft>
              <a:buClr>
                <a:schemeClr val="dk2"/>
              </a:buClr>
              <a:buSzPts val="800"/>
              <a:buNone/>
              <a:defRPr sz="700"/>
            </a:lvl6pPr>
            <a:lvl7pPr indent="-228600" lvl="6" marL="3200400" algn="l">
              <a:lnSpc>
                <a:spcPct val="90000"/>
              </a:lnSpc>
              <a:spcBef>
                <a:spcPts val="600"/>
              </a:spcBef>
              <a:spcAft>
                <a:spcPts val="0"/>
              </a:spcAft>
              <a:buClr>
                <a:schemeClr val="dk2"/>
              </a:buClr>
              <a:buSzPts val="800"/>
              <a:buNone/>
              <a:defRPr sz="700"/>
            </a:lvl7pPr>
            <a:lvl8pPr indent="-228600" lvl="7" marL="3657600" algn="l">
              <a:lnSpc>
                <a:spcPct val="90000"/>
              </a:lnSpc>
              <a:spcBef>
                <a:spcPts val="600"/>
              </a:spcBef>
              <a:spcAft>
                <a:spcPts val="0"/>
              </a:spcAft>
              <a:buClr>
                <a:schemeClr val="dk2"/>
              </a:buClr>
              <a:buSzPts val="800"/>
              <a:buNone/>
              <a:defRPr sz="700"/>
            </a:lvl8pPr>
            <a:lvl9pPr indent="-228600" lvl="8" marL="4114800" algn="l">
              <a:lnSpc>
                <a:spcPct val="90000"/>
              </a:lnSpc>
              <a:spcBef>
                <a:spcPts val="600"/>
              </a:spcBef>
              <a:spcAft>
                <a:spcPts val="0"/>
              </a:spcAft>
              <a:buClr>
                <a:schemeClr val="dk2"/>
              </a:buClr>
              <a:buSzPts val="800"/>
              <a:buNone/>
              <a:defRPr sz="700"/>
            </a:lvl9pPr>
          </a:lstStyle>
          <a:p/>
        </p:txBody>
      </p:sp>
      <p:sp>
        <p:nvSpPr>
          <p:cNvPr id="98" name="Google Shape;98;p20"/>
          <p:cNvSpPr txBox="1"/>
          <p:nvPr>
            <p:ph idx="10" type="dt"/>
          </p:nvPr>
        </p:nvSpPr>
        <p:spPr>
          <a:xfrm>
            <a:off x="5657850" y="4857750"/>
            <a:ext cx="720090" cy="178308"/>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9" name="Google Shape;99;p20"/>
          <p:cNvSpPr txBox="1"/>
          <p:nvPr>
            <p:ph idx="11" type="ftr"/>
          </p:nvPr>
        </p:nvSpPr>
        <p:spPr>
          <a:xfrm>
            <a:off x="228600" y="4857750"/>
            <a:ext cx="5369814" cy="178308"/>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20"/>
          <p:cNvSpPr txBox="1"/>
          <p:nvPr>
            <p:ph idx="12" type="sldNum"/>
          </p:nvPr>
        </p:nvSpPr>
        <p:spPr>
          <a:xfrm>
            <a:off x="6423660" y="4857750"/>
            <a:ext cx="480060" cy="178308"/>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7.jpg"/><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theme" Target="../theme/theme1.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p:nvPr/>
        </p:nvSpPr>
        <p:spPr>
          <a:xfrm>
            <a:off x="1190" y="4740146"/>
            <a:ext cx="9141620" cy="40335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 name="Google Shape;7;p11"/>
          <p:cNvSpPr txBox="1"/>
          <p:nvPr>
            <p:ph type="title"/>
          </p:nvPr>
        </p:nvSpPr>
        <p:spPr>
          <a:xfrm>
            <a:off x="628650" y="59458"/>
            <a:ext cx="7886700" cy="51435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1C243C"/>
              </a:buClr>
              <a:buSzPts val="3300"/>
              <a:buFont typeface="Arial"/>
              <a:buNone/>
              <a:defRPr b="0" i="0" sz="3300" u="none" cap="none" strike="noStrike">
                <a:solidFill>
                  <a:srgbClr val="1C243C"/>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11"/>
          <p:cNvSpPr txBox="1"/>
          <p:nvPr>
            <p:ph idx="1" type="body"/>
          </p:nvPr>
        </p:nvSpPr>
        <p:spPr>
          <a:xfrm>
            <a:off x="628650" y="742950"/>
            <a:ext cx="7886700" cy="3886200"/>
          </a:xfrm>
          <a:prstGeom prst="rect">
            <a:avLst/>
          </a:prstGeom>
          <a:noFill/>
          <a:ln>
            <a:noFill/>
          </a:ln>
        </p:spPr>
        <p:txBody>
          <a:bodyPr anchorCtr="0" anchor="t" bIns="34275" lIns="68575" spcFirstLastPara="1" rIns="68575" wrap="square" tIns="34275">
            <a:noAutofit/>
          </a:bodyPr>
          <a:lstStyle>
            <a:lvl1pPr indent="-412750" lvl="0" marL="457200" marR="0" rtl="0" algn="l">
              <a:lnSpc>
                <a:spcPct val="90000"/>
              </a:lnSpc>
              <a:spcBef>
                <a:spcPts val="1400"/>
              </a:spcBef>
              <a:spcAft>
                <a:spcPts val="0"/>
              </a:spcAft>
              <a:buClr>
                <a:schemeClr val="dk2"/>
              </a:buClr>
              <a:buSzPts val="2900"/>
              <a:buFont typeface="Arial"/>
              <a:buChar char="•"/>
              <a:defRPr b="0" i="0" sz="2400" u="none" cap="none" strike="noStrike">
                <a:solidFill>
                  <a:schemeClr val="dk2"/>
                </a:solidFill>
                <a:latin typeface="Corbel"/>
                <a:ea typeface="Corbel"/>
                <a:cs typeface="Corbel"/>
                <a:sym typeface="Corbel"/>
              </a:defRPr>
            </a:lvl1pPr>
            <a:lvl2pPr indent="-387350" lvl="1" marL="914400" marR="0" rtl="0" algn="l">
              <a:lnSpc>
                <a:spcPct val="90000"/>
              </a:lnSpc>
              <a:spcBef>
                <a:spcPts val="800"/>
              </a:spcBef>
              <a:spcAft>
                <a:spcPts val="0"/>
              </a:spcAft>
              <a:buClr>
                <a:schemeClr val="dk2"/>
              </a:buClr>
              <a:buSzPts val="2500"/>
              <a:buFont typeface="Arial"/>
              <a:buChar char="•"/>
              <a:defRPr b="0" i="0" sz="2100" u="none" cap="none" strike="noStrike">
                <a:solidFill>
                  <a:srgbClr val="005390"/>
                </a:solidFill>
                <a:latin typeface="Corbel"/>
                <a:ea typeface="Corbel"/>
                <a:cs typeface="Corbel"/>
                <a:sym typeface="Corbel"/>
              </a:defRPr>
            </a:lvl2pPr>
            <a:lvl3pPr indent="-368300" lvl="2" marL="1371600" marR="0" rtl="0" algn="l">
              <a:lnSpc>
                <a:spcPct val="90000"/>
              </a:lnSpc>
              <a:spcBef>
                <a:spcPts val="600"/>
              </a:spcBef>
              <a:spcAft>
                <a:spcPts val="0"/>
              </a:spcAft>
              <a:buClr>
                <a:schemeClr val="dk2"/>
              </a:buClr>
              <a:buSzPts val="2200"/>
              <a:buFont typeface="Arial"/>
              <a:buChar char="•"/>
              <a:defRPr b="0" i="0" sz="1800" u="none" cap="none" strike="noStrike">
                <a:solidFill>
                  <a:srgbClr val="FF0000"/>
                </a:solidFill>
                <a:latin typeface="Corbel"/>
                <a:ea typeface="Corbel"/>
                <a:cs typeface="Corbel"/>
                <a:sym typeface="Corbel"/>
              </a:defRPr>
            </a:lvl3pPr>
            <a:lvl4pPr indent="-311150" lvl="3" marL="18288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4pPr>
            <a:lvl5pPr indent="-311150" lvl="4" marL="22860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5pPr>
            <a:lvl6pPr indent="-311150" lvl="5" marL="27432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6pPr>
            <a:lvl7pPr indent="-311150" lvl="6" marL="32004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7pPr>
            <a:lvl8pPr indent="-311150" lvl="7" marL="36576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8pPr>
            <a:lvl9pPr indent="-311150" lvl="8" marL="41148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9pPr>
          </a:lstStyle>
          <a:p/>
        </p:txBody>
      </p:sp>
      <p:sp>
        <p:nvSpPr>
          <p:cNvPr id="9" name="Google Shape;9;p11"/>
          <p:cNvSpPr txBox="1"/>
          <p:nvPr>
            <p:ph idx="12" type="sldNum"/>
          </p:nvPr>
        </p:nvSpPr>
        <p:spPr>
          <a:xfrm>
            <a:off x="8515350" y="4876347"/>
            <a:ext cx="480000" cy="1782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770">
          <p15:clr>
            <a:srgbClr val="F26B43"/>
          </p15:clr>
        </p15:guide>
        <p15:guide id="2" pos="30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4"/>
          <p:cNvSpPr/>
          <p:nvPr/>
        </p:nvSpPr>
        <p:spPr>
          <a:xfrm>
            <a:off x="1190" y="4684647"/>
            <a:ext cx="9142800" cy="55500"/>
          </a:xfrm>
          <a:prstGeom prst="rect">
            <a:avLst/>
          </a:prstGeom>
          <a:solidFill>
            <a:srgbClr val="1C243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orbel"/>
              <a:buNone/>
            </a:pPr>
            <a:r>
              <a:t/>
            </a:r>
            <a:endParaRPr b="0" i="0" sz="1400" u="none" cap="none" strike="noStrike">
              <a:solidFill>
                <a:srgbClr val="FFFFFF"/>
              </a:solidFill>
              <a:latin typeface="Arial"/>
              <a:ea typeface="Arial"/>
              <a:cs typeface="Arial"/>
              <a:sym typeface="Arial"/>
            </a:endParaRPr>
          </a:p>
        </p:txBody>
      </p:sp>
      <p:sp>
        <p:nvSpPr>
          <p:cNvPr id="132" name="Google Shape;132;p24"/>
          <p:cNvSpPr/>
          <p:nvPr/>
        </p:nvSpPr>
        <p:spPr>
          <a:xfrm>
            <a:off x="1190" y="4740146"/>
            <a:ext cx="9141600" cy="40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33" name="Google Shape;133;p24"/>
          <p:cNvSpPr txBox="1"/>
          <p:nvPr>
            <p:ph type="title"/>
          </p:nvPr>
        </p:nvSpPr>
        <p:spPr>
          <a:xfrm>
            <a:off x="628650" y="73312"/>
            <a:ext cx="7886700" cy="51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1C243C"/>
              </a:buClr>
              <a:buSzPts val="3300"/>
              <a:buFont typeface="Arial"/>
              <a:buNone/>
              <a:defRPr b="0" i="0" sz="3300" u="none" cap="none" strike="noStrike">
                <a:solidFill>
                  <a:srgbClr val="1C243C"/>
                </a:solidFill>
                <a:latin typeface="Corbel"/>
                <a:ea typeface="Corbel"/>
                <a:cs typeface="Corbel"/>
                <a:sym typeface="Corbe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4" name="Google Shape;134;p24"/>
          <p:cNvSpPr txBox="1"/>
          <p:nvPr>
            <p:ph idx="1" type="body"/>
          </p:nvPr>
        </p:nvSpPr>
        <p:spPr>
          <a:xfrm>
            <a:off x="628650" y="742950"/>
            <a:ext cx="7886700" cy="3886200"/>
          </a:xfrm>
          <a:prstGeom prst="rect">
            <a:avLst/>
          </a:prstGeom>
          <a:noFill/>
          <a:ln>
            <a:noFill/>
          </a:ln>
        </p:spPr>
        <p:txBody>
          <a:bodyPr anchorCtr="0" anchor="t" bIns="34275" lIns="68575" spcFirstLastPara="1" rIns="68575" wrap="square" tIns="34275">
            <a:noAutofit/>
          </a:bodyPr>
          <a:lstStyle>
            <a:lvl1pPr indent="-412750" lvl="0" marL="457200" marR="0" rtl="0" algn="l">
              <a:lnSpc>
                <a:spcPct val="90000"/>
              </a:lnSpc>
              <a:spcBef>
                <a:spcPts val="1400"/>
              </a:spcBef>
              <a:spcAft>
                <a:spcPts val="0"/>
              </a:spcAft>
              <a:buClr>
                <a:schemeClr val="dk2"/>
              </a:buClr>
              <a:buSzPts val="2900"/>
              <a:buFont typeface="Arial"/>
              <a:buChar char="•"/>
              <a:defRPr b="0" i="0" sz="2400" u="none" cap="none" strike="noStrike">
                <a:solidFill>
                  <a:schemeClr val="dk2"/>
                </a:solidFill>
                <a:latin typeface="Corbel"/>
                <a:ea typeface="Corbel"/>
                <a:cs typeface="Corbel"/>
                <a:sym typeface="Corbel"/>
              </a:defRPr>
            </a:lvl1pPr>
            <a:lvl2pPr indent="-387350" lvl="1" marL="914400" marR="0" rtl="0" algn="l">
              <a:lnSpc>
                <a:spcPct val="90000"/>
              </a:lnSpc>
              <a:spcBef>
                <a:spcPts val="800"/>
              </a:spcBef>
              <a:spcAft>
                <a:spcPts val="0"/>
              </a:spcAft>
              <a:buClr>
                <a:schemeClr val="dk2"/>
              </a:buClr>
              <a:buSzPts val="2500"/>
              <a:buFont typeface="Arial"/>
              <a:buChar char="•"/>
              <a:defRPr b="0" i="0" sz="2100" u="none" cap="none" strike="noStrike">
                <a:solidFill>
                  <a:srgbClr val="005390"/>
                </a:solidFill>
                <a:latin typeface="Corbel"/>
                <a:ea typeface="Corbel"/>
                <a:cs typeface="Corbel"/>
                <a:sym typeface="Corbel"/>
              </a:defRPr>
            </a:lvl2pPr>
            <a:lvl3pPr indent="-368300" lvl="2" marL="1371600" marR="0" rtl="0" algn="l">
              <a:lnSpc>
                <a:spcPct val="90000"/>
              </a:lnSpc>
              <a:spcBef>
                <a:spcPts val="600"/>
              </a:spcBef>
              <a:spcAft>
                <a:spcPts val="0"/>
              </a:spcAft>
              <a:buClr>
                <a:schemeClr val="dk2"/>
              </a:buClr>
              <a:buSzPts val="2200"/>
              <a:buFont typeface="Arial"/>
              <a:buChar char="•"/>
              <a:defRPr b="0" i="0" sz="1800" u="none" cap="none" strike="noStrike">
                <a:solidFill>
                  <a:srgbClr val="FF0000"/>
                </a:solidFill>
                <a:latin typeface="Corbel"/>
                <a:ea typeface="Corbel"/>
                <a:cs typeface="Corbel"/>
                <a:sym typeface="Corbel"/>
              </a:defRPr>
            </a:lvl3pPr>
            <a:lvl4pPr indent="-311150" lvl="3" marL="18288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4pPr>
            <a:lvl5pPr indent="-311150" lvl="4" marL="22860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5pPr>
            <a:lvl6pPr indent="-311150" lvl="5" marL="27432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6pPr>
            <a:lvl7pPr indent="-311150" lvl="6" marL="32004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7pPr>
            <a:lvl8pPr indent="-311150" lvl="7" marL="36576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8pPr>
            <a:lvl9pPr indent="-311150" lvl="8" marL="4114800" marR="0" rtl="0" algn="l">
              <a:lnSpc>
                <a:spcPct val="90000"/>
              </a:lnSpc>
              <a:spcBef>
                <a:spcPts val="600"/>
              </a:spcBef>
              <a:spcAft>
                <a:spcPts val="0"/>
              </a:spcAft>
              <a:buClr>
                <a:schemeClr val="dk2"/>
              </a:buClr>
              <a:buSzPts val="1300"/>
              <a:buFont typeface="Arial"/>
              <a:buChar char="•"/>
              <a:defRPr b="0" i="0" sz="1100" u="none" cap="none" strike="noStrike">
                <a:solidFill>
                  <a:schemeClr val="dk2"/>
                </a:solidFill>
                <a:latin typeface="Corbel"/>
                <a:ea typeface="Corbel"/>
                <a:cs typeface="Corbel"/>
                <a:sym typeface="Corbel"/>
              </a:defRPr>
            </a:lvl9pPr>
          </a:lstStyle>
          <a:p/>
        </p:txBody>
      </p:sp>
      <p:sp>
        <p:nvSpPr>
          <p:cNvPr id="135" name="Google Shape;135;p24"/>
          <p:cNvSpPr txBox="1"/>
          <p:nvPr>
            <p:ph idx="12" type="sldNum"/>
          </p:nvPr>
        </p:nvSpPr>
        <p:spPr>
          <a:xfrm>
            <a:off x="8515350" y="4876347"/>
            <a:ext cx="480000" cy="1782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purdue_logo.jpg" id="136" name="Google Shape;136;p24"/>
          <p:cNvPicPr preferRelativeResize="0"/>
          <p:nvPr/>
        </p:nvPicPr>
        <p:blipFill rotWithShape="1">
          <a:blip r:embed="rId1">
            <a:alphaModFix/>
          </a:blip>
          <a:srcRect b="0" l="0" r="0" t="0"/>
          <a:stretch/>
        </p:blipFill>
        <p:spPr>
          <a:xfrm>
            <a:off x="79081" y="4766734"/>
            <a:ext cx="1030816" cy="353196"/>
          </a:xfrm>
          <a:prstGeom prst="rect">
            <a:avLst/>
          </a:prstGeom>
          <a:noFill/>
          <a:ln>
            <a:noFill/>
          </a:ln>
        </p:spPr>
      </p:pic>
      <p:pic>
        <p:nvPicPr>
          <p:cNvPr descr="cerias_logo.png" id="137" name="Google Shape;137;p24"/>
          <p:cNvPicPr preferRelativeResize="0"/>
          <p:nvPr/>
        </p:nvPicPr>
        <p:blipFill rotWithShape="1">
          <a:blip r:embed="rId2">
            <a:alphaModFix/>
          </a:blip>
          <a:srcRect b="0" l="0" r="0" t="0"/>
          <a:stretch/>
        </p:blipFill>
        <p:spPr>
          <a:xfrm>
            <a:off x="1087621" y="4755976"/>
            <a:ext cx="559053" cy="353197"/>
          </a:xfrm>
          <a:prstGeom prst="rect">
            <a:avLst/>
          </a:prstGeom>
          <a:noFill/>
          <a:ln>
            <a:noFill/>
          </a:ln>
        </p:spPr>
      </p:pic>
      <p:pic>
        <p:nvPicPr>
          <p:cNvPr descr="Awesome" id="138" name="Google Shape;138;p24"/>
          <p:cNvPicPr preferRelativeResize="0"/>
          <p:nvPr/>
        </p:nvPicPr>
        <p:blipFill rotWithShape="1">
          <a:blip r:embed="rId3">
            <a:alphaModFix/>
          </a:blip>
          <a:srcRect b="0" l="0" r="0" t="0"/>
          <a:stretch/>
        </p:blipFill>
        <p:spPr>
          <a:xfrm>
            <a:off x="1713220" y="4755165"/>
            <a:ext cx="1028701" cy="379869"/>
          </a:xfrm>
          <a:prstGeom prst="rect">
            <a:avLst/>
          </a:prstGeom>
          <a:noFill/>
          <a:ln>
            <a:noFill/>
          </a:ln>
        </p:spPr>
      </p:pic>
      <p:sp>
        <p:nvSpPr>
          <p:cNvPr id="139" name="Google Shape;139;p24"/>
          <p:cNvSpPr/>
          <p:nvPr/>
        </p:nvSpPr>
        <p:spPr>
          <a:xfrm>
            <a:off x="0" y="569265"/>
            <a:ext cx="9144000" cy="45719"/>
          </a:xfrm>
          <a:prstGeom prst="rect">
            <a:avLst/>
          </a:prstGeom>
          <a:solidFill>
            <a:srgbClr val="1C2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770">
          <p15:clr>
            <a:srgbClr val="F26B43"/>
          </p15:clr>
        </p15:guide>
        <p15:guide id="2" pos="30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8.png"/><Relationship Id="rId9" Type="http://schemas.openxmlformats.org/officeDocument/2006/relationships/image" Target="../media/image21.png"/><Relationship Id="rId5" Type="http://schemas.openxmlformats.org/officeDocument/2006/relationships/image" Target="../media/image27.jpg"/><Relationship Id="rId6" Type="http://schemas.openxmlformats.org/officeDocument/2006/relationships/image" Target="../media/image22.jpg"/><Relationship Id="rId7" Type="http://schemas.openxmlformats.org/officeDocument/2006/relationships/image" Target="../media/image12.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1" Type="http://schemas.openxmlformats.org/officeDocument/2006/relationships/image" Target="../media/image40.jpg"/><Relationship Id="rId10" Type="http://schemas.openxmlformats.org/officeDocument/2006/relationships/image" Target="../media/image35.png"/><Relationship Id="rId13" Type="http://schemas.openxmlformats.org/officeDocument/2006/relationships/image" Target="../media/image29.jp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15.png"/><Relationship Id="rId15" Type="http://schemas.openxmlformats.org/officeDocument/2006/relationships/image" Target="../media/image25.png"/><Relationship Id="rId14" Type="http://schemas.openxmlformats.org/officeDocument/2006/relationships/image" Target="../media/image36.png"/><Relationship Id="rId16" Type="http://schemas.openxmlformats.org/officeDocument/2006/relationships/image" Target="../media/image32.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58.jpg"/></Relationships>
</file>

<file path=ppt/slides/_rels/slide4.xml.rels><?xml version="1.0" encoding="UTF-8" standalone="yes"?><Relationships xmlns="http://schemas.openxmlformats.org/package/2006/relationships"><Relationship Id="rId11" Type="http://schemas.openxmlformats.org/officeDocument/2006/relationships/image" Target="../media/image38.jpg"/><Relationship Id="rId10" Type="http://schemas.openxmlformats.org/officeDocument/2006/relationships/image" Target="../media/image17.png"/><Relationship Id="rId13" Type="http://schemas.openxmlformats.org/officeDocument/2006/relationships/image" Target="../media/image39.png"/><Relationship Id="rId12"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23.jpg"/><Relationship Id="rId9" Type="http://schemas.openxmlformats.org/officeDocument/2006/relationships/image" Target="../media/image19.png"/><Relationship Id="rId15" Type="http://schemas.openxmlformats.org/officeDocument/2006/relationships/image" Target="../media/image37.png"/><Relationship Id="rId14" Type="http://schemas.openxmlformats.org/officeDocument/2006/relationships/image" Target="../media/image44.png"/><Relationship Id="rId17" Type="http://schemas.openxmlformats.org/officeDocument/2006/relationships/image" Target="../media/image20.png"/><Relationship Id="rId16" Type="http://schemas.openxmlformats.org/officeDocument/2006/relationships/image" Target="../media/image41.png"/><Relationship Id="rId5" Type="http://schemas.openxmlformats.org/officeDocument/2006/relationships/image" Target="../media/image47.png"/><Relationship Id="rId6" Type="http://schemas.openxmlformats.org/officeDocument/2006/relationships/image" Target="../media/image31.png"/><Relationship Id="rId18"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34.png"/><Relationship Id="rId13" Type="http://schemas.openxmlformats.org/officeDocument/2006/relationships/image" Target="../media/image19.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4.png"/><Relationship Id="rId4" Type="http://schemas.openxmlformats.org/officeDocument/2006/relationships/image" Target="../media/image43.png"/><Relationship Id="rId9" Type="http://schemas.openxmlformats.org/officeDocument/2006/relationships/image" Target="../media/image53.png"/><Relationship Id="rId15" Type="http://schemas.openxmlformats.org/officeDocument/2006/relationships/image" Target="../media/image38.jpg"/><Relationship Id="rId14" Type="http://schemas.openxmlformats.org/officeDocument/2006/relationships/image" Target="../media/image17.png"/><Relationship Id="rId17" Type="http://schemas.openxmlformats.org/officeDocument/2006/relationships/image" Target="../media/image57.png"/><Relationship Id="rId16" Type="http://schemas.openxmlformats.org/officeDocument/2006/relationships/image" Target="../media/image45.jpg"/><Relationship Id="rId5" Type="http://schemas.openxmlformats.org/officeDocument/2006/relationships/image" Target="../media/image56.png"/><Relationship Id="rId6" Type="http://schemas.openxmlformats.org/officeDocument/2006/relationships/image" Target="../media/image50.png"/><Relationship Id="rId7" Type="http://schemas.openxmlformats.org/officeDocument/2006/relationships/image" Target="../media/image49.png"/><Relationship Id="rId8"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dxu@purdue.edu" TargetMode="External"/><Relationship Id="rId4" Type="http://schemas.openxmlformats.org/officeDocument/2006/relationships/hyperlink" Target="mailto:dxu@purdue.edu" TargetMode="External"/><Relationship Id="rId5" Type="http://schemas.openxmlformats.org/officeDocument/2006/relationships/hyperlink" Target="mailto:mozmen@purdue.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
          <p:cNvSpPr txBox="1"/>
          <p:nvPr>
            <p:ph type="title"/>
          </p:nvPr>
        </p:nvSpPr>
        <p:spPr>
          <a:xfrm>
            <a:off x="209107" y="401597"/>
            <a:ext cx="8725786" cy="1827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2700"/>
              <a:buNone/>
            </a:pPr>
            <a:r>
              <a:rPr b="1" lang="en-US" sz="3200">
                <a:solidFill>
                  <a:srgbClr val="000000"/>
                </a:solidFill>
                <a:latin typeface="Arial"/>
                <a:ea typeface="Arial"/>
                <a:cs typeface="Arial"/>
                <a:sym typeface="Arial"/>
              </a:rPr>
              <a:t>Short: Rethinking Secure Pairing </a:t>
            </a:r>
            <a:br>
              <a:rPr b="1" lang="en-US" sz="3200">
                <a:solidFill>
                  <a:srgbClr val="000000"/>
                </a:solidFill>
                <a:latin typeface="Arial"/>
                <a:ea typeface="Arial"/>
                <a:cs typeface="Arial"/>
                <a:sym typeface="Arial"/>
              </a:rPr>
            </a:br>
            <a:r>
              <a:rPr b="1" lang="en-US" sz="3200">
                <a:solidFill>
                  <a:srgbClr val="000000"/>
                </a:solidFill>
                <a:latin typeface="Arial"/>
                <a:ea typeface="Arial"/>
                <a:cs typeface="Arial"/>
                <a:sym typeface="Arial"/>
              </a:rPr>
              <a:t>in Drone Swarms</a:t>
            </a:r>
            <a:br>
              <a:rPr b="1" lang="en-US" sz="3200">
                <a:solidFill>
                  <a:srgbClr val="000000"/>
                </a:solidFill>
                <a:latin typeface="Arial"/>
                <a:ea typeface="Arial"/>
                <a:cs typeface="Arial"/>
                <a:sym typeface="Arial"/>
              </a:rPr>
            </a:br>
            <a:endParaRPr b="1" sz="2800">
              <a:solidFill>
                <a:srgbClr val="000000"/>
              </a:solidFill>
              <a:latin typeface="Arial"/>
              <a:ea typeface="Arial"/>
              <a:cs typeface="Arial"/>
              <a:sym typeface="Arial"/>
            </a:endParaRPr>
          </a:p>
        </p:txBody>
      </p:sp>
      <p:sp>
        <p:nvSpPr>
          <p:cNvPr id="224" name="Google Shape;224;p1"/>
          <p:cNvSpPr txBox="1"/>
          <p:nvPr>
            <p:ph idx="1" type="body"/>
          </p:nvPr>
        </p:nvSpPr>
        <p:spPr>
          <a:xfrm>
            <a:off x="628650" y="1983920"/>
            <a:ext cx="7886700" cy="1257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2500"/>
              <a:buNone/>
            </a:pPr>
            <a:r>
              <a:rPr lang="en-US" sz="2100">
                <a:latin typeface="Arial"/>
                <a:ea typeface="Arial"/>
                <a:cs typeface="Arial"/>
                <a:sym typeface="Arial"/>
              </a:rPr>
              <a:t>Muslum Ozgur Ozmen*, Habiba Farrukh*, Hyungsub Kim, Antonio Bianchi, and Z. Berkay Celik</a:t>
            </a:r>
            <a:endParaRPr/>
          </a:p>
          <a:p>
            <a:pPr indent="0" lvl="0" marL="0" rtl="0" algn="ctr">
              <a:lnSpc>
                <a:spcPct val="90000"/>
              </a:lnSpc>
              <a:spcBef>
                <a:spcPts val="0"/>
              </a:spcBef>
              <a:spcAft>
                <a:spcPts val="0"/>
              </a:spcAft>
              <a:buSzPts val="2500"/>
              <a:buNone/>
            </a:pPr>
            <a:r>
              <a:t/>
            </a:r>
            <a:endParaRPr sz="2100">
              <a:latin typeface="Arial"/>
              <a:ea typeface="Arial"/>
              <a:cs typeface="Arial"/>
              <a:sym typeface="Arial"/>
            </a:endParaRPr>
          </a:p>
          <a:p>
            <a:pPr indent="0" lvl="0" marL="0" rtl="0" algn="ctr">
              <a:lnSpc>
                <a:spcPct val="90000"/>
              </a:lnSpc>
              <a:spcBef>
                <a:spcPts val="0"/>
              </a:spcBef>
              <a:spcAft>
                <a:spcPts val="0"/>
              </a:spcAft>
              <a:buSzPts val="2500"/>
              <a:buNone/>
            </a:pPr>
            <a:r>
              <a:rPr lang="en-US" sz="2100">
                <a:solidFill>
                  <a:srgbClr val="0070C0"/>
                </a:solidFill>
                <a:latin typeface="Arial"/>
                <a:ea typeface="Arial"/>
                <a:cs typeface="Arial"/>
                <a:sym typeface="Arial"/>
              </a:rPr>
              <a:t>February 27, 2023</a:t>
            </a:r>
            <a:endParaRPr sz="1400">
              <a:latin typeface="Arial"/>
              <a:ea typeface="Arial"/>
              <a:cs typeface="Arial"/>
              <a:sym typeface="Arial"/>
            </a:endParaRPr>
          </a:p>
        </p:txBody>
      </p:sp>
      <p:sp>
        <p:nvSpPr>
          <p:cNvPr id="225" name="Google Shape;225;p1"/>
          <p:cNvSpPr txBox="1"/>
          <p:nvPr/>
        </p:nvSpPr>
        <p:spPr>
          <a:xfrm>
            <a:off x="0" y="4823543"/>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02124"/>
                </a:solidFill>
                <a:latin typeface="Arial"/>
                <a:ea typeface="Arial"/>
                <a:cs typeface="Arial"/>
                <a:sym typeface="Arial"/>
              </a:rPr>
              <a:t>* Co-first authors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5"/>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p>
            <a:pPr indent="-228600" lvl="0" marL="457200" rtl="0" algn="l">
              <a:lnSpc>
                <a:spcPct val="90000"/>
              </a:lnSpc>
              <a:spcBef>
                <a:spcPts val="1400"/>
              </a:spcBef>
              <a:spcAft>
                <a:spcPts val="0"/>
              </a:spcAft>
              <a:buSzPts val="2900"/>
              <a:buNone/>
            </a:pPr>
            <a:r>
              <a:t/>
            </a:r>
            <a:endParaRPr sz="2000"/>
          </a:p>
        </p:txBody>
      </p:sp>
      <p:sp>
        <p:nvSpPr>
          <p:cNvPr id="395" name="Google Shape;395;p45"/>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t>Backup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6"/>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p>
            <a:pPr indent="-228600" lvl="0" marL="457200" rtl="0" algn="l">
              <a:lnSpc>
                <a:spcPct val="90000"/>
              </a:lnSpc>
              <a:spcBef>
                <a:spcPts val="1400"/>
              </a:spcBef>
              <a:spcAft>
                <a:spcPts val="0"/>
              </a:spcAft>
              <a:buSzPts val="2900"/>
              <a:buNone/>
            </a:pPr>
            <a:r>
              <a:t/>
            </a:r>
            <a:endParaRPr sz="2000"/>
          </a:p>
        </p:txBody>
      </p:sp>
      <p:sp>
        <p:nvSpPr>
          <p:cNvPr id="401" name="Google Shape;401;p46"/>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p>
            <a:pPr indent="-228600" lvl="0" marL="457200" rtl="0" algn="l">
              <a:lnSpc>
                <a:spcPct val="90000"/>
              </a:lnSpc>
              <a:spcBef>
                <a:spcPts val="1400"/>
              </a:spcBef>
              <a:spcAft>
                <a:spcPts val="0"/>
              </a:spcAft>
              <a:buSzPts val="2900"/>
              <a:buNone/>
            </a:pPr>
            <a:r>
              <a:t/>
            </a:r>
            <a:endParaRPr sz="2000"/>
          </a:p>
        </p:txBody>
      </p:sp>
      <p:sp>
        <p:nvSpPr>
          <p:cNvPr id="407" name="Google Shape;407;p47"/>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628650" y="34058"/>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t>Background &amp; Motivation</a:t>
            </a:r>
            <a:endParaRPr/>
          </a:p>
        </p:txBody>
      </p:sp>
      <p:pic>
        <p:nvPicPr>
          <p:cNvPr descr="A picture containing grass, plant, garden, sprinkler system&#10;&#10;Description automatically generated" id="231" name="Google Shape;231;p38"/>
          <p:cNvPicPr preferRelativeResize="0"/>
          <p:nvPr/>
        </p:nvPicPr>
        <p:blipFill rotWithShape="1">
          <a:blip r:embed="rId3">
            <a:alphaModFix/>
          </a:blip>
          <a:srcRect b="0" l="0" r="0" t="0"/>
          <a:stretch/>
        </p:blipFill>
        <p:spPr>
          <a:xfrm>
            <a:off x="294951" y="2863475"/>
            <a:ext cx="2286574" cy="1225485"/>
          </a:xfrm>
          <a:prstGeom prst="rect">
            <a:avLst/>
          </a:prstGeom>
          <a:noFill/>
          <a:ln>
            <a:noFill/>
          </a:ln>
          <a:effectLst>
            <a:outerShdw blurRad="190500" rotWithShape="0" algn="tl">
              <a:srgbClr val="000000">
                <a:alpha val="69803"/>
              </a:srgbClr>
            </a:outerShdw>
          </a:effectLst>
        </p:spPr>
      </p:pic>
      <p:pic>
        <p:nvPicPr>
          <p:cNvPr descr="A picture containing sky, outdoor, military vehicle&#10;&#10;Description automatically generated" id="232" name="Google Shape;232;p38"/>
          <p:cNvPicPr preferRelativeResize="0"/>
          <p:nvPr/>
        </p:nvPicPr>
        <p:blipFill rotWithShape="1">
          <a:blip r:embed="rId4">
            <a:alphaModFix/>
          </a:blip>
          <a:srcRect b="0" l="0" r="0" t="0"/>
          <a:stretch/>
        </p:blipFill>
        <p:spPr>
          <a:xfrm>
            <a:off x="294949" y="1346263"/>
            <a:ext cx="2286576" cy="1225486"/>
          </a:xfrm>
          <a:prstGeom prst="rect">
            <a:avLst/>
          </a:prstGeom>
          <a:noFill/>
          <a:ln>
            <a:noFill/>
          </a:ln>
          <a:effectLst>
            <a:outerShdw blurRad="190500" rotWithShape="0" algn="tl">
              <a:srgbClr val="000000">
                <a:alpha val="69803"/>
              </a:srgbClr>
            </a:outerShdw>
          </a:effectLst>
        </p:spPr>
      </p:pic>
      <p:pic>
        <p:nvPicPr>
          <p:cNvPr descr="A group of airplanes flying in the sky&#10;&#10;Description automatically generated with medium confidence" id="233" name="Google Shape;233;p38"/>
          <p:cNvPicPr preferRelativeResize="0"/>
          <p:nvPr/>
        </p:nvPicPr>
        <p:blipFill rotWithShape="1">
          <a:blip r:embed="rId5">
            <a:alphaModFix/>
          </a:blip>
          <a:srcRect b="0" l="0" r="0" t="0"/>
          <a:stretch/>
        </p:blipFill>
        <p:spPr>
          <a:xfrm>
            <a:off x="2785031" y="1346264"/>
            <a:ext cx="2286576" cy="1225485"/>
          </a:xfrm>
          <a:prstGeom prst="rect">
            <a:avLst/>
          </a:prstGeom>
          <a:noFill/>
          <a:ln>
            <a:noFill/>
          </a:ln>
          <a:effectLst>
            <a:outerShdw blurRad="190500" rotWithShape="0" algn="tl">
              <a:srgbClr val="000000">
                <a:alpha val="69803"/>
              </a:srgbClr>
            </a:outerShdw>
          </a:effectLst>
        </p:spPr>
      </p:pic>
      <p:pic>
        <p:nvPicPr>
          <p:cNvPr descr="A picture containing outdoor, smoke, steam, engine&#10;&#10;Description automatically generated" id="234" name="Google Shape;234;p38"/>
          <p:cNvPicPr preferRelativeResize="0"/>
          <p:nvPr/>
        </p:nvPicPr>
        <p:blipFill rotWithShape="1">
          <a:blip r:embed="rId6">
            <a:alphaModFix/>
          </a:blip>
          <a:srcRect b="0" l="0" r="0" t="0"/>
          <a:stretch/>
        </p:blipFill>
        <p:spPr>
          <a:xfrm>
            <a:off x="2785031" y="2863475"/>
            <a:ext cx="2286576" cy="1225486"/>
          </a:xfrm>
          <a:prstGeom prst="rect">
            <a:avLst/>
          </a:prstGeom>
          <a:noFill/>
          <a:ln>
            <a:noFill/>
          </a:ln>
          <a:effectLst>
            <a:outerShdw blurRad="190500" rotWithShape="0" algn="tl">
              <a:srgbClr val="000000">
                <a:alpha val="69803"/>
              </a:srgbClr>
            </a:outerShdw>
          </a:effectLst>
        </p:spPr>
      </p:pic>
      <p:grpSp>
        <p:nvGrpSpPr>
          <p:cNvPr id="235" name="Google Shape;235;p38"/>
          <p:cNvGrpSpPr/>
          <p:nvPr/>
        </p:nvGrpSpPr>
        <p:grpSpPr>
          <a:xfrm>
            <a:off x="5786863" y="2337252"/>
            <a:ext cx="2542127" cy="896288"/>
            <a:chOff x="5575300" y="1229307"/>
            <a:chExt cx="2324100" cy="896288"/>
          </a:xfrm>
        </p:grpSpPr>
        <p:pic>
          <p:nvPicPr>
            <p:cNvPr id="236" name="Google Shape;236;p38"/>
            <p:cNvPicPr preferRelativeResize="0"/>
            <p:nvPr/>
          </p:nvPicPr>
          <p:blipFill rotWithShape="1">
            <a:blip r:embed="rId7">
              <a:alphaModFix/>
            </a:blip>
            <a:srcRect b="0" l="0" r="0" t="0"/>
            <a:stretch/>
          </p:blipFill>
          <p:spPr>
            <a:xfrm>
              <a:off x="5575300" y="1441755"/>
              <a:ext cx="2324100" cy="683840"/>
            </a:xfrm>
            <a:prstGeom prst="rect">
              <a:avLst/>
            </a:prstGeom>
            <a:no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pic>
        <p:pic>
          <p:nvPicPr>
            <p:cNvPr id="237" name="Google Shape;237;p38"/>
            <p:cNvPicPr preferRelativeResize="0"/>
            <p:nvPr/>
          </p:nvPicPr>
          <p:blipFill rotWithShape="1">
            <a:blip r:embed="rId8">
              <a:alphaModFix/>
            </a:blip>
            <a:srcRect b="0" l="0" r="0" t="0"/>
            <a:stretch/>
          </p:blipFill>
          <p:spPr>
            <a:xfrm>
              <a:off x="5575300" y="1229307"/>
              <a:ext cx="2322576" cy="224562"/>
            </a:xfrm>
            <a:prstGeom prst="rect">
              <a:avLst/>
            </a:prstGeom>
            <a:noFill/>
            <a:ln cap="flat" cmpd="sng" w="9525">
              <a:solidFill>
                <a:schemeClr val="dk2"/>
              </a:solidFill>
              <a:prstDash val="solid"/>
              <a:round/>
              <a:headEnd len="sm" w="sm" type="none"/>
              <a:tailEnd len="sm" w="sm" type="none"/>
            </a:ln>
          </p:spPr>
        </p:pic>
      </p:grpSp>
      <p:sp>
        <p:nvSpPr>
          <p:cNvPr id="238" name="Google Shape;238;p38"/>
          <p:cNvSpPr txBox="1"/>
          <p:nvPr/>
        </p:nvSpPr>
        <p:spPr>
          <a:xfrm>
            <a:off x="294949" y="843498"/>
            <a:ext cx="477550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dk2"/>
                </a:solidFill>
                <a:latin typeface="Corbel"/>
                <a:ea typeface="Corbel"/>
                <a:cs typeface="Corbel"/>
                <a:sym typeface="Corbel"/>
              </a:rPr>
              <a:t>Drone swarms enable critical applications</a:t>
            </a:r>
            <a:endParaRPr/>
          </a:p>
        </p:txBody>
      </p:sp>
      <p:grpSp>
        <p:nvGrpSpPr>
          <p:cNvPr id="239" name="Google Shape;239;p38"/>
          <p:cNvGrpSpPr/>
          <p:nvPr/>
        </p:nvGrpSpPr>
        <p:grpSpPr>
          <a:xfrm>
            <a:off x="5785712" y="1151114"/>
            <a:ext cx="2543279" cy="988427"/>
            <a:chOff x="5258937" y="889186"/>
            <a:chExt cx="2543279" cy="988427"/>
          </a:xfrm>
        </p:grpSpPr>
        <p:pic>
          <p:nvPicPr>
            <p:cNvPr id="240" name="Google Shape;240;p38"/>
            <p:cNvPicPr preferRelativeResize="0"/>
            <p:nvPr/>
          </p:nvPicPr>
          <p:blipFill rotWithShape="1">
            <a:blip r:embed="rId9">
              <a:alphaModFix/>
            </a:blip>
            <a:srcRect b="0" l="0" r="0" t="0"/>
            <a:stretch/>
          </p:blipFill>
          <p:spPr>
            <a:xfrm>
              <a:off x="5258937" y="889186"/>
              <a:ext cx="1828800" cy="231180"/>
            </a:xfrm>
            <a:prstGeom prst="rect">
              <a:avLst/>
            </a:prstGeom>
            <a:noFill/>
            <a:ln cap="flat" cmpd="sng" w="9525">
              <a:solidFill>
                <a:schemeClr val="dk2"/>
              </a:solidFill>
              <a:prstDash val="solid"/>
              <a:round/>
              <a:headEnd len="sm" w="sm" type="none"/>
              <a:tailEnd len="sm" w="sm" type="none"/>
            </a:ln>
          </p:spPr>
        </p:pic>
        <p:sp>
          <p:nvSpPr>
            <p:cNvPr id="241" name="Google Shape;241;p38"/>
            <p:cNvSpPr txBox="1"/>
            <p:nvPr/>
          </p:nvSpPr>
          <p:spPr>
            <a:xfrm>
              <a:off x="5260089" y="1138949"/>
              <a:ext cx="2542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03030"/>
                  </a:solidFill>
                  <a:latin typeface="Arial"/>
                  <a:ea typeface="Arial"/>
                  <a:cs typeface="Arial"/>
                  <a:sym typeface="Arial"/>
                </a:rPr>
                <a:t>You Can Hijack Nearly Any Drone Mid-flight Using This Tiny Gadget </a:t>
              </a:r>
              <a:endParaRPr/>
            </a:p>
          </p:txBody>
        </p:sp>
      </p:grpSp>
      <p:grpSp>
        <p:nvGrpSpPr>
          <p:cNvPr id="242" name="Google Shape;242;p38"/>
          <p:cNvGrpSpPr/>
          <p:nvPr/>
        </p:nvGrpSpPr>
        <p:grpSpPr>
          <a:xfrm>
            <a:off x="5785712" y="3397927"/>
            <a:ext cx="2541611" cy="821776"/>
            <a:chOff x="5745955" y="3050292"/>
            <a:chExt cx="2541611" cy="821776"/>
          </a:xfrm>
        </p:grpSpPr>
        <p:pic>
          <p:nvPicPr>
            <p:cNvPr id="243" name="Google Shape;243;p38"/>
            <p:cNvPicPr preferRelativeResize="0"/>
            <p:nvPr/>
          </p:nvPicPr>
          <p:blipFill rotWithShape="1">
            <a:blip r:embed="rId10">
              <a:alphaModFix/>
            </a:blip>
            <a:srcRect b="0" l="0" r="0" t="0"/>
            <a:stretch/>
          </p:blipFill>
          <p:spPr>
            <a:xfrm>
              <a:off x="5747106" y="3373045"/>
              <a:ext cx="2540460" cy="499023"/>
            </a:xfrm>
            <a:prstGeom prst="rect">
              <a:avLst/>
            </a:prstGeom>
            <a:no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pic>
        <p:pic>
          <p:nvPicPr>
            <p:cNvPr descr="Logo, company name&#10;&#10;Description automatically generated" id="244" name="Google Shape;244;p38"/>
            <p:cNvPicPr preferRelativeResize="0"/>
            <p:nvPr/>
          </p:nvPicPr>
          <p:blipFill rotWithShape="1">
            <a:blip r:embed="rId11">
              <a:alphaModFix/>
            </a:blip>
            <a:srcRect b="27216" l="0" r="0" t="24804"/>
            <a:stretch/>
          </p:blipFill>
          <p:spPr>
            <a:xfrm>
              <a:off x="5745955" y="3050292"/>
              <a:ext cx="1320720" cy="316830"/>
            </a:xfrm>
            <a:prstGeom prst="rect">
              <a:avLst/>
            </a:prstGeom>
            <a:noFill/>
            <a:ln>
              <a:noFill/>
            </a:ln>
          </p:spPr>
        </p:pic>
      </p:grpSp>
      <p:sp>
        <p:nvSpPr>
          <p:cNvPr id="245" name="Google Shape;245;p38"/>
          <p:cNvSpPr txBox="1"/>
          <p:nvPr/>
        </p:nvSpPr>
        <p:spPr>
          <a:xfrm>
            <a:off x="4642316" y="843498"/>
            <a:ext cx="6062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C00000"/>
                </a:solidFill>
                <a:latin typeface="Corbel"/>
                <a:ea typeface="Corbel"/>
                <a:cs typeface="Corbel"/>
                <a:sym typeface="Corbel"/>
              </a:rPr>
              <a:t>but</a:t>
            </a:r>
            <a:endParaRPr/>
          </a:p>
        </p:txBody>
      </p:sp>
      <p:sp>
        <p:nvSpPr>
          <p:cNvPr id="246" name="Google Shape;246;p38"/>
          <p:cNvSpPr/>
          <p:nvPr/>
        </p:nvSpPr>
        <p:spPr>
          <a:xfrm>
            <a:off x="5785712" y="1392980"/>
            <a:ext cx="2541611" cy="738664"/>
          </a:xfrm>
          <a:prstGeom prst="rect">
            <a:avLst/>
          </a:prstGeom>
          <a:noFill/>
          <a:ln cap="flat" cmpd="sng" w="12700">
            <a:solidFill>
              <a:srgbClr val="121828"/>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t>Design Requirements</a:t>
            </a:r>
            <a:endParaRPr/>
          </a:p>
        </p:txBody>
      </p:sp>
      <p:pic>
        <p:nvPicPr>
          <p:cNvPr descr="Drone Icon Images – Browse 140,904 Stock Photos, Vectors ..." id="252" name="Google Shape;252;p39"/>
          <p:cNvPicPr preferRelativeResize="0"/>
          <p:nvPr/>
        </p:nvPicPr>
        <p:blipFill rotWithShape="1">
          <a:blip r:embed="rId3">
            <a:alphaModFix/>
          </a:blip>
          <a:srcRect b="0" l="0" r="0" t="0"/>
          <a:stretch/>
        </p:blipFill>
        <p:spPr>
          <a:xfrm>
            <a:off x="6572040" y="2892176"/>
            <a:ext cx="571500" cy="571500"/>
          </a:xfrm>
          <a:prstGeom prst="rect">
            <a:avLst/>
          </a:prstGeom>
          <a:noFill/>
          <a:ln>
            <a:noFill/>
          </a:ln>
        </p:spPr>
      </p:pic>
      <p:pic>
        <p:nvPicPr>
          <p:cNvPr descr="Drone Icon Images – Browse 140,904 Stock Photos, Vectors ..." id="253" name="Google Shape;253;p39"/>
          <p:cNvPicPr preferRelativeResize="0"/>
          <p:nvPr/>
        </p:nvPicPr>
        <p:blipFill rotWithShape="1">
          <a:blip r:embed="rId4">
            <a:alphaModFix/>
          </a:blip>
          <a:srcRect b="0" l="0" r="0" t="0"/>
          <a:stretch/>
        </p:blipFill>
        <p:spPr>
          <a:xfrm>
            <a:off x="6570642" y="3520826"/>
            <a:ext cx="571500" cy="571500"/>
          </a:xfrm>
          <a:prstGeom prst="rect">
            <a:avLst/>
          </a:prstGeom>
          <a:noFill/>
          <a:ln>
            <a:noFill/>
          </a:ln>
        </p:spPr>
      </p:pic>
      <p:pic>
        <p:nvPicPr>
          <p:cNvPr descr="Drone Icon Images – Browse 140,904 Stock Photos, Vectors ..." id="254" name="Google Shape;254;p39"/>
          <p:cNvPicPr preferRelativeResize="0"/>
          <p:nvPr/>
        </p:nvPicPr>
        <p:blipFill rotWithShape="1">
          <a:blip r:embed="rId5">
            <a:alphaModFix/>
          </a:blip>
          <a:srcRect b="0" l="0" r="0" t="0"/>
          <a:stretch/>
        </p:blipFill>
        <p:spPr>
          <a:xfrm>
            <a:off x="7985955" y="2871147"/>
            <a:ext cx="571500" cy="571500"/>
          </a:xfrm>
          <a:prstGeom prst="rect">
            <a:avLst/>
          </a:prstGeom>
          <a:noFill/>
          <a:ln>
            <a:noFill/>
          </a:ln>
        </p:spPr>
      </p:pic>
      <p:pic>
        <p:nvPicPr>
          <p:cNvPr descr="Drone Icon Images – Browse 140,904 Stock Photos, Vectors ..." id="255" name="Google Shape;255;p39"/>
          <p:cNvPicPr preferRelativeResize="0"/>
          <p:nvPr/>
        </p:nvPicPr>
        <p:blipFill rotWithShape="1">
          <a:blip r:embed="rId6">
            <a:alphaModFix/>
          </a:blip>
          <a:srcRect b="0" l="0" r="0" t="0"/>
          <a:stretch/>
        </p:blipFill>
        <p:spPr>
          <a:xfrm>
            <a:off x="7979605" y="3499797"/>
            <a:ext cx="571500" cy="571500"/>
          </a:xfrm>
          <a:prstGeom prst="rect">
            <a:avLst/>
          </a:prstGeom>
          <a:noFill/>
          <a:ln>
            <a:noFill/>
          </a:ln>
        </p:spPr>
      </p:pic>
      <p:pic>
        <p:nvPicPr>
          <p:cNvPr descr="Key with solid fill" id="256" name="Google Shape;256;p39"/>
          <p:cNvPicPr preferRelativeResize="0"/>
          <p:nvPr/>
        </p:nvPicPr>
        <p:blipFill rotWithShape="1">
          <a:blip r:embed="rId7">
            <a:alphaModFix/>
          </a:blip>
          <a:srcRect b="0" l="0" r="0" t="0"/>
          <a:stretch/>
        </p:blipFill>
        <p:spPr>
          <a:xfrm>
            <a:off x="7364621" y="3278623"/>
            <a:ext cx="392505" cy="392505"/>
          </a:xfrm>
          <a:prstGeom prst="rect">
            <a:avLst/>
          </a:prstGeom>
          <a:noFill/>
          <a:ln>
            <a:noFill/>
          </a:ln>
        </p:spPr>
      </p:pic>
      <p:pic>
        <p:nvPicPr>
          <p:cNvPr descr="Drone Icon Images – Browse 140,904 Stock Photos, Vectors ..." id="257" name="Google Shape;257;p39"/>
          <p:cNvPicPr preferRelativeResize="0"/>
          <p:nvPr/>
        </p:nvPicPr>
        <p:blipFill rotWithShape="1">
          <a:blip r:embed="rId8">
            <a:alphaModFix/>
          </a:blip>
          <a:srcRect b="0" l="0" r="0" t="0"/>
          <a:stretch/>
        </p:blipFill>
        <p:spPr>
          <a:xfrm>
            <a:off x="7309644" y="2545207"/>
            <a:ext cx="571500" cy="571500"/>
          </a:xfrm>
          <a:prstGeom prst="rect">
            <a:avLst/>
          </a:prstGeom>
          <a:noFill/>
          <a:ln>
            <a:noFill/>
          </a:ln>
        </p:spPr>
      </p:pic>
      <p:cxnSp>
        <p:nvCxnSpPr>
          <p:cNvPr id="258" name="Google Shape;258;p39"/>
          <p:cNvCxnSpPr/>
          <p:nvPr/>
        </p:nvCxnSpPr>
        <p:spPr>
          <a:xfrm>
            <a:off x="7105411" y="3301308"/>
            <a:ext cx="225803" cy="151640"/>
          </a:xfrm>
          <a:prstGeom prst="straightConnector1">
            <a:avLst/>
          </a:prstGeom>
          <a:noFill/>
          <a:ln cap="flat" cmpd="sng" w="19050">
            <a:solidFill>
              <a:srgbClr val="C00000"/>
            </a:solidFill>
            <a:prstDash val="solid"/>
            <a:round/>
            <a:headEnd len="med" w="med" type="triangle"/>
            <a:tailEnd len="med" w="med" type="triangle"/>
          </a:ln>
        </p:spPr>
      </p:cxnSp>
      <p:cxnSp>
        <p:nvCxnSpPr>
          <p:cNvPr id="259" name="Google Shape;259;p39"/>
          <p:cNvCxnSpPr/>
          <p:nvPr/>
        </p:nvCxnSpPr>
        <p:spPr>
          <a:xfrm flipH="1" rot="10800000">
            <a:off x="7097314" y="3536709"/>
            <a:ext cx="225803" cy="155448"/>
          </a:xfrm>
          <a:prstGeom prst="straightConnector1">
            <a:avLst/>
          </a:prstGeom>
          <a:noFill/>
          <a:ln cap="flat" cmpd="sng" w="19050">
            <a:solidFill>
              <a:srgbClr val="C00000"/>
            </a:solidFill>
            <a:prstDash val="solid"/>
            <a:round/>
            <a:headEnd len="med" w="med" type="triangle"/>
            <a:tailEnd len="med" w="med" type="triangle"/>
          </a:ln>
        </p:spPr>
      </p:cxnSp>
      <p:cxnSp>
        <p:nvCxnSpPr>
          <p:cNvPr id="260" name="Google Shape;260;p39"/>
          <p:cNvCxnSpPr/>
          <p:nvPr/>
        </p:nvCxnSpPr>
        <p:spPr>
          <a:xfrm flipH="1" rot="10800000">
            <a:off x="7801776" y="3277296"/>
            <a:ext cx="225803" cy="155448"/>
          </a:xfrm>
          <a:prstGeom prst="straightConnector1">
            <a:avLst/>
          </a:prstGeom>
          <a:noFill/>
          <a:ln cap="flat" cmpd="sng" w="19050">
            <a:solidFill>
              <a:srgbClr val="C00000"/>
            </a:solidFill>
            <a:prstDash val="solid"/>
            <a:round/>
            <a:headEnd len="med" w="med" type="triangle"/>
            <a:tailEnd len="med" w="med" type="triangle"/>
          </a:ln>
        </p:spPr>
      </p:cxnSp>
      <p:cxnSp>
        <p:nvCxnSpPr>
          <p:cNvPr id="261" name="Google Shape;261;p39"/>
          <p:cNvCxnSpPr/>
          <p:nvPr/>
        </p:nvCxnSpPr>
        <p:spPr>
          <a:xfrm>
            <a:off x="7796809" y="3521095"/>
            <a:ext cx="225803" cy="151640"/>
          </a:xfrm>
          <a:prstGeom prst="straightConnector1">
            <a:avLst/>
          </a:prstGeom>
          <a:noFill/>
          <a:ln cap="flat" cmpd="sng" w="19050">
            <a:solidFill>
              <a:srgbClr val="C00000"/>
            </a:solidFill>
            <a:prstDash val="solid"/>
            <a:round/>
            <a:headEnd len="med" w="med" type="triangle"/>
            <a:tailEnd len="med" w="med" type="triangle"/>
          </a:ln>
        </p:spPr>
      </p:cxnSp>
      <p:pic>
        <p:nvPicPr>
          <p:cNvPr descr="Download What You Should Do To Extend Your Phone's Battery Life - Battery  Drain Icon PNG Image with No Background - PNGkey.com" id="262" name="Google Shape;262;p39"/>
          <p:cNvPicPr preferRelativeResize="0"/>
          <p:nvPr/>
        </p:nvPicPr>
        <p:blipFill rotWithShape="1">
          <a:blip r:embed="rId9">
            <a:alphaModFix/>
          </a:blip>
          <a:srcRect b="0" l="0" r="0" t="0"/>
          <a:stretch/>
        </p:blipFill>
        <p:spPr>
          <a:xfrm>
            <a:off x="1497873" y="3119035"/>
            <a:ext cx="944851" cy="944851"/>
          </a:xfrm>
          <a:prstGeom prst="rect">
            <a:avLst/>
          </a:prstGeom>
          <a:noFill/>
          <a:ln>
            <a:noFill/>
          </a:ln>
        </p:spPr>
      </p:pic>
      <p:grpSp>
        <p:nvGrpSpPr>
          <p:cNvPr id="263" name="Google Shape;263;p39"/>
          <p:cNvGrpSpPr/>
          <p:nvPr/>
        </p:nvGrpSpPr>
        <p:grpSpPr>
          <a:xfrm>
            <a:off x="2502633" y="1391962"/>
            <a:ext cx="4333999" cy="1438995"/>
            <a:chOff x="1913266" y="921394"/>
            <a:chExt cx="5783190" cy="1920162"/>
          </a:xfrm>
        </p:grpSpPr>
        <p:pic>
          <p:nvPicPr>
            <p:cNvPr descr="Free Cave Black And White Clipart, Download Free Cave Black And White  Clipart png images, Free ClipArts on Clipart Library" id="264" name="Google Shape;264;p39"/>
            <p:cNvPicPr preferRelativeResize="0"/>
            <p:nvPr/>
          </p:nvPicPr>
          <p:blipFill rotWithShape="1">
            <a:blip r:embed="rId10">
              <a:alphaModFix/>
            </a:blip>
            <a:srcRect b="0" l="0" r="0" t="0"/>
            <a:stretch/>
          </p:blipFill>
          <p:spPr>
            <a:xfrm>
              <a:off x="5966148" y="989373"/>
              <a:ext cx="1730308" cy="1088321"/>
            </a:xfrm>
            <a:prstGeom prst="rect">
              <a:avLst/>
            </a:prstGeom>
            <a:noFill/>
            <a:ln>
              <a:noFill/>
            </a:ln>
          </p:spPr>
        </p:pic>
        <p:pic>
          <p:nvPicPr>
            <p:cNvPr descr="Swarm of Drones SVG Drone Svg Drones Clipart Drones Files | Etsy Ireland" id="265" name="Google Shape;265;p39"/>
            <p:cNvPicPr preferRelativeResize="0"/>
            <p:nvPr/>
          </p:nvPicPr>
          <p:blipFill rotWithShape="1">
            <a:blip r:embed="rId11">
              <a:alphaModFix/>
            </a:blip>
            <a:srcRect b="0" l="0" r="0" t="0"/>
            <a:stretch/>
          </p:blipFill>
          <p:spPr>
            <a:xfrm>
              <a:off x="4736711" y="921394"/>
              <a:ext cx="1593850" cy="1276350"/>
            </a:xfrm>
            <a:prstGeom prst="rect">
              <a:avLst/>
            </a:prstGeom>
            <a:noFill/>
            <a:ln>
              <a:noFill/>
            </a:ln>
          </p:spPr>
        </p:pic>
        <p:pic>
          <p:nvPicPr>
            <p:cNvPr descr="IconExperience » G-Collection » Control Tower Icon" id="266" name="Google Shape;266;p39"/>
            <p:cNvPicPr preferRelativeResize="0"/>
            <p:nvPr/>
          </p:nvPicPr>
          <p:blipFill rotWithShape="1">
            <a:blip r:embed="rId12">
              <a:alphaModFix/>
            </a:blip>
            <a:srcRect b="0" l="0" r="0" t="0"/>
            <a:stretch/>
          </p:blipFill>
          <p:spPr>
            <a:xfrm>
              <a:off x="1913266" y="1279594"/>
              <a:ext cx="516349" cy="961271"/>
            </a:xfrm>
            <a:prstGeom prst="rect">
              <a:avLst/>
            </a:prstGeom>
            <a:noFill/>
            <a:ln>
              <a:noFill/>
            </a:ln>
          </p:spPr>
        </p:pic>
        <p:pic>
          <p:nvPicPr>
            <p:cNvPr descr="Free Devil Cliparts, Download Free Clip Art, Free Clip Art on Clipart  Library" id="267" name="Google Shape;267;p39"/>
            <p:cNvPicPr preferRelativeResize="0"/>
            <p:nvPr/>
          </p:nvPicPr>
          <p:blipFill rotWithShape="1">
            <a:blip r:embed="rId13">
              <a:alphaModFix/>
            </a:blip>
            <a:srcRect b="0" l="0" r="0" t="0"/>
            <a:stretch/>
          </p:blipFill>
          <p:spPr>
            <a:xfrm>
              <a:off x="3911716" y="2077694"/>
              <a:ext cx="525993" cy="525993"/>
            </a:xfrm>
            <a:prstGeom prst="rect">
              <a:avLst/>
            </a:prstGeom>
            <a:noFill/>
            <a:ln>
              <a:noFill/>
            </a:ln>
          </p:spPr>
        </p:pic>
        <p:sp>
          <p:nvSpPr>
            <p:cNvPr id="268" name="Google Shape;268;p39"/>
            <p:cNvSpPr txBox="1"/>
            <p:nvPr/>
          </p:nvSpPr>
          <p:spPr>
            <a:xfrm>
              <a:off x="3679223" y="2502333"/>
              <a:ext cx="1011387" cy="3392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orbel"/>
                  <a:ea typeface="Corbel"/>
                  <a:cs typeface="Corbel"/>
                  <a:sym typeface="Corbel"/>
                </a:rPr>
                <a:t>Adversary</a:t>
              </a:r>
              <a:endParaRPr/>
            </a:p>
          </p:txBody>
        </p:sp>
        <p:pic>
          <p:nvPicPr>
            <p:cNvPr descr="Quadcopter - flying photo and video drone icon Vector Image" id="269" name="Google Shape;269;p39"/>
            <p:cNvPicPr preferRelativeResize="0"/>
            <p:nvPr/>
          </p:nvPicPr>
          <p:blipFill rotWithShape="1">
            <a:blip r:embed="rId14">
              <a:alphaModFix/>
            </a:blip>
            <a:srcRect b="33764" l="2840" r="1923" t="20454"/>
            <a:stretch/>
          </p:blipFill>
          <p:spPr>
            <a:xfrm>
              <a:off x="3827707" y="1873560"/>
              <a:ext cx="694008" cy="260069"/>
            </a:xfrm>
            <a:prstGeom prst="rect">
              <a:avLst/>
            </a:prstGeom>
            <a:noFill/>
            <a:ln>
              <a:noFill/>
            </a:ln>
          </p:spPr>
        </p:pic>
        <p:pic>
          <p:nvPicPr>
            <p:cNvPr descr="Drone Icon Graphic by ahlangraphic · Creative Fabrica" id="270" name="Google Shape;270;p39"/>
            <p:cNvPicPr preferRelativeResize="0"/>
            <p:nvPr/>
          </p:nvPicPr>
          <p:blipFill rotWithShape="1">
            <a:blip r:embed="rId15">
              <a:alphaModFix/>
            </a:blip>
            <a:srcRect b="18957" l="26245" r="23422" t="25150"/>
            <a:stretch/>
          </p:blipFill>
          <p:spPr>
            <a:xfrm rot="10800000">
              <a:off x="4796128" y="2308399"/>
              <a:ext cx="484137" cy="357765"/>
            </a:xfrm>
            <a:prstGeom prst="rect">
              <a:avLst/>
            </a:prstGeom>
            <a:noFill/>
            <a:ln>
              <a:noFill/>
            </a:ln>
          </p:spPr>
        </p:pic>
        <p:pic>
          <p:nvPicPr>
            <p:cNvPr descr="Swarm of Drones SVG Drone Svg Drones Clipart Drones Files | Etsy Ireland" id="271" name="Google Shape;271;p39"/>
            <p:cNvPicPr preferRelativeResize="0"/>
            <p:nvPr/>
          </p:nvPicPr>
          <p:blipFill rotWithShape="1">
            <a:blip r:embed="rId11">
              <a:alphaModFix/>
            </a:blip>
            <a:srcRect b="0" l="0" r="0" t="0"/>
            <a:stretch/>
          </p:blipFill>
          <p:spPr>
            <a:xfrm>
              <a:off x="2292475" y="1039278"/>
              <a:ext cx="1366577" cy="1094351"/>
            </a:xfrm>
            <a:prstGeom prst="rect">
              <a:avLst/>
            </a:prstGeom>
            <a:noFill/>
            <a:ln>
              <a:noFill/>
            </a:ln>
          </p:spPr>
        </p:pic>
        <p:cxnSp>
          <p:nvCxnSpPr>
            <p:cNvPr id="272" name="Google Shape;272;p39"/>
            <p:cNvCxnSpPr>
              <a:stCxn id="271" idx="3"/>
              <a:endCxn id="265" idx="1"/>
            </p:cNvCxnSpPr>
            <p:nvPr/>
          </p:nvCxnSpPr>
          <p:spPr>
            <a:xfrm flipH="1" rot="10800000">
              <a:off x="3659052" y="1559454"/>
              <a:ext cx="1077600" cy="27000"/>
            </a:xfrm>
            <a:prstGeom prst="curvedConnector3">
              <a:avLst>
                <a:gd fmla="val 47911" name="adj1"/>
              </a:avLst>
            </a:prstGeom>
            <a:noFill/>
            <a:ln cap="flat" cmpd="sng" w="12700">
              <a:solidFill>
                <a:srgbClr val="030408"/>
              </a:solidFill>
              <a:prstDash val="dash"/>
              <a:round/>
              <a:headEnd len="sm" w="sm" type="none"/>
              <a:tailEnd len="med" w="med" type="triangle"/>
            </a:ln>
          </p:spPr>
        </p:cxnSp>
        <p:sp>
          <p:nvSpPr>
            <p:cNvPr id="273" name="Google Shape;273;p39"/>
            <p:cNvSpPr txBox="1"/>
            <p:nvPr/>
          </p:nvSpPr>
          <p:spPr>
            <a:xfrm>
              <a:off x="5207916" y="2234726"/>
              <a:ext cx="990978" cy="5653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orbel"/>
                  <a:ea typeface="Corbel"/>
                  <a:cs typeface="Corbel"/>
                  <a:sym typeface="Corbel"/>
                </a:rPr>
                <a:t>Failed Drone</a:t>
              </a:r>
              <a:endParaRPr/>
            </a:p>
          </p:txBody>
        </p:sp>
        <p:cxnSp>
          <p:nvCxnSpPr>
            <p:cNvPr id="274" name="Google Shape;274;p39"/>
            <p:cNvCxnSpPr>
              <a:stCxn id="269" idx="3"/>
            </p:cNvCxnSpPr>
            <p:nvPr/>
          </p:nvCxnSpPr>
          <p:spPr>
            <a:xfrm flipH="1" rot="10800000">
              <a:off x="4521715" y="1802595"/>
              <a:ext cx="530400" cy="201000"/>
            </a:xfrm>
            <a:prstGeom prst="curvedConnector3">
              <a:avLst>
                <a:gd fmla="val 82888" name="adj1"/>
              </a:avLst>
            </a:prstGeom>
            <a:noFill/>
            <a:ln cap="flat" cmpd="sng" w="12700">
              <a:solidFill>
                <a:srgbClr val="C00000"/>
              </a:solidFill>
              <a:prstDash val="dash"/>
              <a:round/>
              <a:headEnd len="sm" w="sm" type="none"/>
              <a:tailEnd len="med" w="med" type="triangle"/>
            </a:ln>
          </p:spPr>
        </p:cxnSp>
        <p:cxnSp>
          <p:nvCxnSpPr>
            <p:cNvPr id="275" name="Google Shape;275;p39"/>
            <p:cNvCxnSpPr>
              <a:stCxn id="270" idx="3"/>
              <a:endCxn id="267" idx="3"/>
            </p:cNvCxnSpPr>
            <p:nvPr/>
          </p:nvCxnSpPr>
          <p:spPr>
            <a:xfrm rot="10800000">
              <a:off x="4437628" y="2340582"/>
              <a:ext cx="358500" cy="146700"/>
            </a:xfrm>
            <a:prstGeom prst="curvedConnector3">
              <a:avLst>
                <a:gd fmla="val 17189" name="adj1"/>
              </a:avLst>
            </a:prstGeom>
            <a:noFill/>
            <a:ln cap="flat" cmpd="sng" w="12700">
              <a:solidFill>
                <a:srgbClr val="C00000"/>
              </a:solidFill>
              <a:prstDash val="dash"/>
              <a:round/>
              <a:headEnd len="sm" w="sm" type="none"/>
              <a:tailEnd len="med" w="med" type="triangle"/>
            </a:ln>
          </p:spPr>
        </p:cxnSp>
        <p:cxnSp>
          <p:nvCxnSpPr>
            <p:cNvPr id="276" name="Google Shape;276;p39"/>
            <p:cNvCxnSpPr>
              <a:endCxn id="270" idx="2"/>
            </p:cNvCxnSpPr>
            <p:nvPr/>
          </p:nvCxnSpPr>
          <p:spPr>
            <a:xfrm flipH="1">
              <a:off x="5038197" y="2040199"/>
              <a:ext cx="468000" cy="268200"/>
            </a:xfrm>
            <a:prstGeom prst="curvedConnector2">
              <a:avLst/>
            </a:prstGeom>
            <a:noFill/>
            <a:ln cap="flat" cmpd="sng" w="12700">
              <a:solidFill>
                <a:srgbClr val="030408"/>
              </a:solidFill>
              <a:prstDash val="dash"/>
              <a:round/>
              <a:headEnd len="sm" w="sm" type="none"/>
              <a:tailEnd len="med" w="med" type="triangle"/>
            </a:ln>
          </p:spPr>
        </p:cxnSp>
      </p:grpSp>
      <p:pic>
        <p:nvPicPr>
          <p:cNvPr descr="Close with solid fill" id="277" name="Google Shape;277;p39"/>
          <p:cNvPicPr preferRelativeResize="0"/>
          <p:nvPr/>
        </p:nvPicPr>
        <p:blipFill rotWithShape="1">
          <a:blip r:embed="rId16">
            <a:alphaModFix/>
          </a:blip>
          <a:srcRect b="0" l="0" r="0" t="0"/>
          <a:stretch/>
        </p:blipFill>
        <p:spPr>
          <a:xfrm>
            <a:off x="8092732" y="2978047"/>
            <a:ext cx="349598" cy="349598"/>
          </a:xfrm>
          <a:prstGeom prst="rect">
            <a:avLst/>
          </a:prstGeom>
          <a:noFill/>
          <a:ln>
            <a:noFill/>
          </a:ln>
        </p:spPr>
      </p:pic>
      <p:sp>
        <p:nvSpPr>
          <p:cNvPr id="278" name="Google Shape;278;p39"/>
          <p:cNvSpPr txBox="1"/>
          <p:nvPr/>
        </p:nvSpPr>
        <p:spPr>
          <a:xfrm>
            <a:off x="551218" y="710160"/>
            <a:ext cx="823683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C00000"/>
                </a:solidFill>
                <a:latin typeface="Corbel"/>
                <a:ea typeface="Corbel"/>
                <a:cs typeface="Corbel"/>
                <a:sym typeface="Corbel"/>
              </a:rPr>
              <a:t>Swarms need a pairing method to establish secure communication channels that protect the confidentiality and integrity of the messages</a:t>
            </a:r>
            <a:endParaRPr/>
          </a:p>
        </p:txBody>
      </p:sp>
      <p:sp>
        <p:nvSpPr>
          <p:cNvPr id="279" name="Google Shape;279;p39"/>
          <p:cNvSpPr txBox="1"/>
          <p:nvPr/>
        </p:nvSpPr>
        <p:spPr>
          <a:xfrm>
            <a:off x="477012" y="4130607"/>
            <a:ext cx="3285464"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Corbel"/>
                <a:ea typeface="Corbel"/>
                <a:cs typeface="Corbel"/>
                <a:sym typeface="Corbel"/>
              </a:rPr>
              <a:t>R2: </a:t>
            </a:r>
            <a:r>
              <a:rPr b="0" i="0" lang="en-US" sz="1600" u="none" cap="none" strike="noStrike">
                <a:solidFill>
                  <a:srgbClr val="000000"/>
                </a:solidFill>
                <a:latin typeface="Corbel"/>
                <a:ea typeface="Corbel"/>
                <a:cs typeface="Corbel"/>
                <a:sym typeface="Corbel"/>
              </a:rPr>
              <a:t>Energy Efficiency and Scalability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80" name="Google Shape;280;p39"/>
          <p:cNvCxnSpPr/>
          <p:nvPr/>
        </p:nvCxnSpPr>
        <p:spPr>
          <a:xfrm>
            <a:off x="7595394" y="3089802"/>
            <a:ext cx="1" cy="300576"/>
          </a:xfrm>
          <a:prstGeom prst="straightConnector1">
            <a:avLst/>
          </a:prstGeom>
          <a:noFill/>
          <a:ln cap="flat" cmpd="sng" w="19050">
            <a:solidFill>
              <a:srgbClr val="151818"/>
            </a:solidFill>
            <a:prstDash val="solid"/>
            <a:round/>
            <a:headEnd len="med" w="med" type="triangle"/>
            <a:tailEnd len="med" w="med" type="triangle"/>
          </a:ln>
        </p:spPr>
      </p:cxnSp>
      <p:sp>
        <p:nvSpPr>
          <p:cNvPr id="281" name="Google Shape;281;p39"/>
          <p:cNvSpPr txBox="1"/>
          <p:nvPr/>
        </p:nvSpPr>
        <p:spPr>
          <a:xfrm>
            <a:off x="6076126" y="4138350"/>
            <a:ext cx="296949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Corbel"/>
                <a:ea typeface="Corbel"/>
                <a:cs typeface="Corbel"/>
                <a:sym typeface="Corbel"/>
              </a:rPr>
              <a:t>R3:</a:t>
            </a:r>
            <a:r>
              <a:rPr b="0" i="0" lang="en-US" sz="1600" u="none" cap="none" strike="noStrike">
                <a:solidFill>
                  <a:srgbClr val="000000"/>
                </a:solidFill>
                <a:latin typeface="Corbel"/>
                <a:ea typeface="Corbel"/>
                <a:cs typeface="Corbel"/>
                <a:sym typeface="Corbel"/>
              </a:rPr>
              <a:t> Drone Addition and Removal</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39"/>
          <p:cNvSpPr txBox="1"/>
          <p:nvPr/>
        </p:nvSpPr>
        <p:spPr>
          <a:xfrm>
            <a:off x="3162432" y="2825178"/>
            <a:ext cx="3185731" cy="1046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orbel"/>
                <a:ea typeface="Corbel"/>
                <a:cs typeface="Corbel"/>
                <a:sym typeface="Corbel"/>
              </a:rPr>
              <a:t>R1a: </a:t>
            </a:r>
            <a:r>
              <a:rPr b="0" i="0" lang="en-US" sz="1600" u="none" cap="none" strike="noStrike">
                <a:solidFill>
                  <a:srgbClr val="000000"/>
                </a:solidFill>
                <a:latin typeface="Corbel"/>
                <a:ea typeface="Corbel"/>
                <a:cs typeface="Corbel"/>
                <a:sym typeface="Corbel"/>
              </a:rPr>
              <a:t>Person-in-the-middle Attacks</a:t>
            </a:r>
            <a:br>
              <a:rPr b="0" i="0" lang="en-US" sz="1600" u="none" cap="none" strike="noStrike">
                <a:solidFill>
                  <a:srgbClr val="000000"/>
                </a:solidFill>
                <a:latin typeface="Corbel"/>
                <a:ea typeface="Corbel"/>
                <a:cs typeface="Corbel"/>
                <a:sym typeface="Corbel"/>
              </a:rPr>
            </a:br>
            <a:r>
              <a:rPr b="1" i="0" lang="en-US" sz="1600" u="none" cap="none" strike="noStrike">
                <a:solidFill>
                  <a:srgbClr val="000000"/>
                </a:solidFill>
                <a:latin typeface="Corbel"/>
                <a:ea typeface="Corbel"/>
                <a:cs typeface="Corbel"/>
                <a:sym typeface="Corbel"/>
              </a:rPr>
              <a:t>R1b:</a:t>
            </a:r>
            <a:r>
              <a:rPr b="0" i="0" lang="en-US" sz="1600" u="none" cap="none" strike="noStrike">
                <a:solidFill>
                  <a:srgbClr val="000000"/>
                </a:solidFill>
                <a:latin typeface="Corbel"/>
                <a:ea typeface="Corbel"/>
                <a:cs typeface="Corbel"/>
                <a:sym typeface="Corbel"/>
              </a:rPr>
              <a:t> Adversarial Drones</a:t>
            </a:r>
            <a:br>
              <a:rPr b="0" i="0" lang="en-US" sz="1600" u="none" cap="none" strike="noStrike">
                <a:solidFill>
                  <a:srgbClr val="000000"/>
                </a:solidFill>
                <a:latin typeface="Corbel"/>
                <a:ea typeface="Corbel"/>
                <a:cs typeface="Corbel"/>
                <a:sym typeface="Corbel"/>
              </a:rPr>
            </a:br>
            <a:r>
              <a:rPr b="1" i="0" lang="en-US" sz="1600" u="none" cap="none" strike="noStrike">
                <a:solidFill>
                  <a:srgbClr val="000000"/>
                </a:solidFill>
                <a:latin typeface="Corbel"/>
                <a:ea typeface="Corbel"/>
                <a:cs typeface="Corbel"/>
                <a:sym typeface="Corbel"/>
              </a:rPr>
              <a:t>R1c:</a:t>
            </a:r>
            <a:r>
              <a:rPr b="0" i="0" lang="en-US" sz="1600" u="none" cap="none" strike="noStrike">
                <a:solidFill>
                  <a:srgbClr val="000000"/>
                </a:solidFill>
                <a:latin typeface="Corbel"/>
                <a:ea typeface="Corbel"/>
                <a:cs typeface="Corbel"/>
                <a:sym typeface="Corbel"/>
              </a:rPr>
              <a:t> Stolen Credential Attacks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How Many Sensors are in a Drone, And What do they Do? | Fierce Electronics" id="287" name="Google Shape;287;p40"/>
          <p:cNvPicPr preferRelativeResize="0"/>
          <p:nvPr/>
        </p:nvPicPr>
        <p:blipFill rotWithShape="1">
          <a:blip r:embed="rId3">
            <a:alphaModFix/>
          </a:blip>
          <a:srcRect b="0" l="0" r="0" t="0"/>
          <a:stretch/>
        </p:blipFill>
        <p:spPr>
          <a:xfrm>
            <a:off x="3302191" y="2715418"/>
            <a:ext cx="1776603" cy="964879"/>
          </a:xfrm>
          <a:prstGeom prst="rect">
            <a:avLst/>
          </a:prstGeom>
          <a:noFill/>
          <a:ln>
            <a:noFill/>
          </a:ln>
        </p:spPr>
      </p:pic>
      <p:sp>
        <p:nvSpPr>
          <p:cNvPr id="288" name="Google Shape;288;p40"/>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t>Existing Pairing Solutions</a:t>
            </a:r>
            <a:endParaRPr/>
          </a:p>
        </p:txBody>
      </p:sp>
      <p:grpSp>
        <p:nvGrpSpPr>
          <p:cNvPr id="289" name="Google Shape;289;p40"/>
          <p:cNvGrpSpPr/>
          <p:nvPr/>
        </p:nvGrpSpPr>
        <p:grpSpPr>
          <a:xfrm>
            <a:off x="181290" y="1132577"/>
            <a:ext cx="2286000" cy="1169538"/>
            <a:chOff x="3803488" y="1066803"/>
            <a:chExt cx="3162573" cy="1618001"/>
          </a:xfrm>
        </p:grpSpPr>
        <p:grpSp>
          <p:nvGrpSpPr>
            <p:cNvPr id="290" name="Google Shape;290;p40"/>
            <p:cNvGrpSpPr/>
            <p:nvPr/>
          </p:nvGrpSpPr>
          <p:grpSpPr>
            <a:xfrm>
              <a:off x="3803488" y="1066803"/>
              <a:ext cx="1639133" cy="1618001"/>
              <a:chOff x="67916" y="3483937"/>
              <a:chExt cx="1639133" cy="1618001"/>
            </a:xfrm>
          </p:grpSpPr>
          <p:grpSp>
            <p:nvGrpSpPr>
              <p:cNvPr id="291" name="Google Shape;291;p40"/>
              <p:cNvGrpSpPr/>
              <p:nvPr/>
            </p:nvGrpSpPr>
            <p:grpSpPr>
              <a:xfrm>
                <a:off x="67916" y="3702809"/>
                <a:ext cx="1639133" cy="1399129"/>
                <a:chOff x="860682" y="3429000"/>
                <a:chExt cx="1854200" cy="1854200"/>
              </a:xfrm>
            </p:grpSpPr>
            <p:pic>
              <p:nvPicPr>
                <p:cNvPr descr="Icon&#10;&#10;Description automatically generated" id="292" name="Google Shape;292;p40"/>
                <p:cNvPicPr preferRelativeResize="0"/>
                <p:nvPr/>
              </p:nvPicPr>
              <p:blipFill rotWithShape="1">
                <a:blip r:embed="rId4">
                  <a:alphaModFix/>
                </a:blip>
                <a:srcRect b="0" l="0" r="0" t="0"/>
                <a:stretch/>
              </p:blipFill>
              <p:spPr>
                <a:xfrm>
                  <a:off x="860682" y="3429000"/>
                  <a:ext cx="1854200" cy="1854200"/>
                </a:xfrm>
                <a:prstGeom prst="rect">
                  <a:avLst/>
                </a:prstGeom>
                <a:noFill/>
                <a:ln>
                  <a:noFill/>
                </a:ln>
              </p:spPr>
            </p:pic>
            <p:sp>
              <p:nvSpPr>
                <p:cNvPr id="293" name="Google Shape;293;p40"/>
                <p:cNvSpPr txBox="1"/>
                <p:nvPr/>
              </p:nvSpPr>
              <p:spPr>
                <a:xfrm>
                  <a:off x="860682" y="4280624"/>
                  <a:ext cx="1119117" cy="4796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50" u="none" cap="none" strike="noStrike">
                      <a:solidFill>
                        <a:srgbClr val="FF0000"/>
                      </a:solidFill>
                      <a:latin typeface="Corbel"/>
                      <a:ea typeface="Corbel"/>
                      <a:cs typeface="Corbel"/>
                      <a:sym typeface="Corbel"/>
                    </a:rPr>
                    <a:t>****</a:t>
                  </a:r>
                  <a:endParaRPr/>
                </a:p>
              </p:txBody>
            </p:sp>
            <p:sp>
              <p:nvSpPr>
                <p:cNvPr id="294" name="Google Shape;294;p40"/>
                <p:cNvSpPr txBox="1"/>
                <p:nvPr/>
              </p:nvSpPr>
              <p:spPr>
                <a:xfrm>
                  <a:off x="1812522" y="4214119"/>
                  <a:ext cx="887255" cy="4514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0000"/>
                      </a:solidFill>
                      <a:latin typeface="Corbel"/>
                      <a:ea typeface="Corbel"/>
                      <a:cs typeface="Corbel"/>
                      <a:sym typeface="Corbel"/>
                    </a:rPr>
                    <a:t>****</a:t>
                  </a:r>
                  <a:endParaRPr b="1" i="0" sz="1050" u="none" cap="none" strike="noStrike">
                    <a:solidFill>
                      <a:srgbClr val="FF0000"/>
                    </a:solidFill>
                    <a:latin typeface="Corbel"/>
                    <a:ea typeface="Corbel"/>
                    <a:cs typeface="Corbel"/>
                    <a:sym typeface="Corbel"/>
                  </a:endParaRPr>
                </a:p>
              </p:txBody>
            </p:sp>
          </p:grpSp>
          <p:pic>
            <p:nvPicPr>
              <p:cNvPr descr="Repeat outline" id="295" name="Google Shape;295;p40"/>
              <p:cNvPicPr preferRelativeResize="0"/>
              <p:nvPr/>
            </p:nvPicPr>
            <p:blipFill rotWithShape="1">
              <a:blip r:embed="rId5">
                <a:alphaModFix/>
              </a:blip>
              <a:srcRect b="0" l="0" r="0" t="0"/>
              <a:stretch/>
            </p:blipFill>
            <p:spPr>
              <a:xfrm>
                <a:off x="784835" y="3483937"/>
                <a:ext cx="474876" cy="474876"/>
              </a:xfrm>
              <a:prstGeom prst="rect">
                <a:avLst/>
              </a:prstGeom>
              <a:noFill/>
              <a:ln>
                <a:noFill/>
              </a:ln>
            </p:spPr>
          </p:pic>
        </p:grpSp>
        <p:grpSp>
          <p:nvGrpSpPr>
            <p:cNvPr id="296" name="Google Shape;296;p40"/>
            <p:cNvGrpSpPr/>
            <p:nvPr/>
          </p:nvGrpSpPr>
          <p:grpSpPr>
            <a:xfrm>
              <a:off x="5481607" y="1066803"/>
              <a:ext cx="1484454" cy="1292193"/>
              <a:chOff x="1746035" y="3483937"/>
              <a:chExt cx="1484454" cy="1292193"/>
            </a:xfrm>
          </p:grpSpPr>
          <p:pic>
            <p:nvPicPr>
              <p:cNvPr descr="Shape&#10;&#10;Description automatically generated with medium confidence" id="297" name="Google Shape;297;p40"/>
              <p:cNvPicPr preferRelativeResize="0"/>
              <p:nvPr/>
            </p:nvPicPr>
            <p:blipFill rotWithShape="1">
              <a:blip r:embed="rId6">
                <a:alphaModFix/>
              </a:blip>
              <a:srcRect b="12277" l="0" r="0" t="24838"/>
              <a:stretch/>
            </p:blipFill>
            <p:spPr>
              <a:xfrm>
                <a:off x="1746035" y="3770842"/>
                <a:ext cx="1484454" cy="1005288"/>
              </a:xfrm>
              <a:prstGeom prst="rect">
                <a:avLst/>
              </a:prstGeom>
              <a:noFill/>
              <a:ln>
                <a:noFill/>
              </a:ln>
            </p:spPr>
          </p:pic>
          <p:pic>
            <p:nvPicPr>
              <p:cNvPr descr="Repeat outline" id="298" name="Google Shape;298;p40"/>
              <p:cNvPicPr preferRelativeResize="0"/>
              <p:nvPr/>
            </p:nvPicPr>
            <p:blipFill rotWithShape="1">
              <a:blip r:embed="rId5">
                <a:alphaModFix/>
              </a:blip>
              <a:srcRect b="0" l="0" r="0" t="0"/>
              <a:stretch/>
            </p:blipFill>
            <p:spPr>
              <a:xfrm>
                <a:off x="2250824" y="3483937"/>
                <a:ext cx="474876" cy="474876"/>
              </a:xfrm>
              <a:prstGeom prst="rect">
                <a:avLst/>
              </a:prstGeom>
              <a:noFill/>
              <a:ln>
                <a:noFill/>
              </a:ln>
            </p:spPr>
          </p:pic>
        </p:grpSp>
      </p:grpSp>
      <p:pic>
        <p:nvPicPr>
          <p:cNvPr descr="IconExperience » G-Collection » Control Tower Icon" id="299" name="Google Shape;299;p40"/>
          <p:cNvPicPr preferRelativeResize="0"/>
          <p:nvPr/>
        </p:nvPicPr>
        <p:blipFill rotWithShape="1">
          <a:blip r:embed="rId7">
            <a:alphaModFix/>
          </a:blip>
          <a:srcRect b="0" l="0" r="0" t="0"/>
          <a:stretch/>
        </p:blipFill>
        <p:spPr>
          <a:xfrm>
            <a:off x="405527" y="2758451"/>
            <a:ext cx="421635" cy="784944"/>
          </a:xfrm>
          <a:prstGeom prst="rect">
            <a:avLst/>
          </a:prstGeom>
          <a:noFill/>
          <a:ln>
            <a:noFill/>
          </a:ln>
        </p:spPr>
      </p:pic>
      <p:pic>
        <p:nvPicPr>
          <p:cNvPr descr="Drone Icon Images – Browse 140,904 Stock Photos, Vectors ..." id="300" name="Google Shape;300;p40"/>
          <p:cNvPicPr preferRelativeResize="0"/>
          <p:nvPr/>
        </p:nvPicPr>
        <p:blipFill rotWithShape="1">
          <a:blip r:embed="rId8">
            <a:alphaModFix/>
          </a:blip>
          <a:srcRect b="0" l="0" r="0" t="0"/>
          <a:stretch/>
        </p:blipFill>
        <p:spPr>
          <a:xfrm>
            <a:off x="1692722" y="2536270"/>
            <a:ext cx="571500" cy="571500"/>
          </a:xfrm>
          <a:prstGeom prst="rect">
            <a:avLst/>
          </a:prstGeom>
          <a:noFill/>
          <a:ln>
            <a:noFill/>
          </a:ln>
        </p:spPr>
      </p:pic>
      <p:pic>
        <p:nvPicPr>
          <p:cNvPr descr="Drone Icon Images – Browse 140,904 Stock Photos, Vectors ..." id="301" name="Google Shape;301;p40"/>
          <p:cNvPicPr preferRelativeResize="0"/>
          <p:nvPr/>
        </p:nvPicPr>
        <p:blipFill rotWithShape="1">
          <a:blip r:embed="rId9">
            <a:alphaModFix/>
          </a:blip>
          <a:srcRect b="0" l="0" r="0" t="0"/>
          <a:stretch/>
        </p:blipFill>
        <p:spPr>
          <a:xfrm>
            <a:off x="1691324" y="3164920"/>
            <a:ext cx="571500" cy="571500"/>
          </a:xfrm>
          <a:prstGeom prst="rect">
            <a:avLst/>
          </a:prstGeom>
          <a:noFill/>
          <a:ln>
            <a:noFill/>
          </a:ln>
        </p:spPr>
      </p:pic>
      <p:cxnSp>
        <p:nvCxnSpPr>
          <p:cNvPr id="302" name="Google Shape;302;p40"/>
          <p:cNvCxnSpPr/>
          <p:nvPr/>
        </p:nvCxnSpPr>
        <p:spPr>
          <a:xfrm flipH="1">
            <a:off x="826676" y="2958157"/>
            <a:ext cx="865560" cy="88116"/>
          </a:xfrm>
          <a:prstGeom prst="straightConnector1">
            <a:avLst/>
          </a:prstGeom>
          <a:noFill/>
          <a:ln cap="flat" cmpd="sng" w="19050">
            <a:solidFill>
              <a:srgbClr val="151818"/>
            </a:solidFill>
            <a:prstDash val="solid"/>
            <a:round/>
            <a:headEnd len="med" w="med" type="triangle"/>
            <a:tailEnd len="sm" w="sm" type="none"/>
          </a:ln>
        </p:spPr>
      </p:cxnSp>
      <p:cxnSp>
        <p:nvCxnSpPr>
          <p:cNvPr id="303" name="Google Shape;303;p40"/>
          <p:cNvCxnSpPr/>
          <p:nvPr/>
        </p:nvCxnSpPr>
        <p:spPr>
          <a:xfrm rot="10800000">
            <a:off x="817510" y="3232366"/>
            <a:ext cx="864162" cy="88116"/>
          </a:xfrm>
          <a:prstGeom prst="straightConnector1">
            <a:avLst/>
          </a:prstGeom>
          <a:noFill/>
          <a:ln cap="flat" cmpd="sng" w="19050">
            <a:solidFill>
              <a:srgbClr val="151818"/>
            </a:solidFill>
            <a:prstDash val="solid"/>
            <a:round/>
            <a:headEnd len="med" w="med" type="triangle"/>
            <a:tailEnd len="sm" w="sm" type="none"/>
          </a:ln>
        </p:spPr>
      </p:cxnSp>
      <p:pic>
        <p:nvPicPr>
          <p:cNvPr descr="Key with solid fill" id="304" name="Google Shape;304;p40"/>
          <p:cNvPicPr preferRelativeResize="0"/>
          <p:nvPr/>
        </p:nvPicPr>
        <p:blipFill rotWithShape="1">
          <a:blip r:embed="rId10">
            <a:alphaModFix/>
          </a:blip>
          <a:srcRect b="0" l="0" r="0" t="0"/>
          <a:stretch/>
        </p:blipFill>
        <p:spPr>
          <a:xfrm>
            <a:off x="1071134" y="2965964"/>
            <a:ext cx="343254" cy="343254"/>
          </a:xfrm>
          <a:prstGeom prst="rect">
            <a:avLst/>
          </a:prstGeom>
          <a:noFill/>
          <a:ln>
            <a:noFill/>
          </a:ln>
        </p:spPr>
      </p:pic>
      <p:pic>
        <p:nvPicPr>
          <p:cNvPr descr="639,713 Wind Icon Images, Stock Photos &amp; Vectors | Shutterstock" id="305" name="Google Shape;305;p40"/>
          <p:cNvPicPr preferRelativeResize="0"/>
          <p:nvPr/>
        </p:nvPicPr>
        <p:blipFill rotWithShape="1">
          <a:blip r:embed="rId11">
            <a:alphaModFix/>
          </a:blip>
          <a:srcRect b="29338" l="0" r="0" t="21786"/>
          <a:stretch/>
        </p:blipFill>
        <p:spPr>
          <a:xfrm rot="10800000">
            <a:off x="5027890" y="2502706"/>
            <a:ext cx="1073007" cy="564784"/>
          </a:xfrm>
          <a:prstGeom prst="rect">
            <a:avLst/>
          </a:prstGeom>
          <a:noFill/>
          <a:ln>
            <a:noFill/>
          </a:ln>
        </p:spPr>
      </p:pic>
      <p:pic>
        <p:nvPicPr>
          <p:cNvPr descr="Flying Bird Icon Vector Art, Icons, and Graphics for Free Download" id="306" name="Google Shape;306;p40"/>
          <p:cNvPicPr preferRelativeResize="0"/>
          <p:nvPr/>
        </p:nvPicPr>
        <p:blipFill rotWithShape="1">
          <a:blip r:embed="rId12">
            <a:alphaModFix/>
          </a:blip>
          <a:srcRect b="24023" l="21814" r="22650" t="24373"/>
          <a:stretch/>
        </p:blipFill>
        <p:spPr>
          <a:xfrm>
            <a:off x="5085856" y="3067490"/>
            <a:ext cx="747437" cy="694540"/>
          </a:xfrm>
          <a:prstGeom prst="rect">
            <a:avLst/>
          </a:prstGeom>
          <a:noFill/>
          <a:ln>
            <a:noFill/>
          </a:ln>
        </p:spPr>
      </p:pic>
      <p:pic>
        <p:nvPicPr>
          <p:cNvPr descr="Keep Door Closed Vector Art, Icons, and Graphics for Free Download" id="307" name="Google Shape;307;p40"/>
          <p:cNvPicPr preferRelativeResize="0"/>
          <p:nvPr/>
        </p:nvPicPr>
        <p:blipFill rotWithShape="1">
          <a:blip r:embed="rId13">
            <a:alphaModFix/>
          </a:blip>
          <a:srcRect b="0" l="0" r="0" t="0"/>
          <a:stretch/>
        </p:blipFill>
        <p:spPr>
          <a:xfrm>
            <a:off x="3894250" y="1275771"/>
            <a:ext cx="861441" cy="861441"/>
          </a:xfrm>
          <a:prstGeom prst="rect">
            <a:avLst/>
          </a:prstGeom>
          <a:noFill/>
          <a:ln>
            <a:noFill/>
          </a:ln>
        </p:spPr>
      </p:pic>
      <p:pic>
        <p:nvPicPr>
          <p:cNvPr descr="Radio microphone with solid fill" id="308" name="Google Shape;308;p40"/>
          <p:cNvPicPr preferRelativeResize="0"/>
          <p:nvPr/>
        </p:nvPicPr>
        <p:blipFill rotWithShape="1">
          <a:blip r:embed="rId14">
            <a:alphaModFix/>
          </a:blip>
          <a:srcRect b="0" l="0" r="0" t="0"/>
          <a:stretch/>
        </p:blipFill>
        <p:spPr>
          <a:xfrm>
            <a:off x="4853729" y="1858485"/>
            <a:ext cx="402443" cy="365760"/>
          </a:xfrm>
          <a:prstGeom prst="rect">
            <a:avLst/>
          </a:prstGeom>
          <a:noFill/>
          <a:ln>
            <a:noFill/>
          </a:ln>
        </p:spPr>
      </p:pic>
      <p:pic>
        <p:nvPicPr>
          <p:cNvPr descr="Radio microphone with solid fill" id="309" name="Google Shape;309;p40"/>
          <p:cNvPicPr preferRelativeResize="0"/>
          <p:nvPr/>
        </p:nvPicPr>
        <p:blipFill rotWithShape="1">
          <a:blip r:embed="rId15">
            <a:alphaModFix/>
          </a:blip>
          <a:srcRect b="0" l="0" r="0" t="0"/>
          <a:stretch/>
        </p:blipFill>
        <p:spPr>
          <a:xfrm>
            <a:off x="4851001" y="1178680"/>
            <a:ext cx="402443" cy="365760"/>
          </a:xfrm>
          <a:prstGeom prst="rect">
            <a:avLst/>
          </a:prstGeom>
          <a:noFill/>
          <a:ln>
            <a:noFill/>
          </a:ln>
        </p:spPr>
      </p:pic>
      <p:pic>
        <p:nvPicPr>
          <p:cNvPr descr="Shape&#10;&#10;Description automatically generated with low confidence" id="310" name="Google Shape;310;p40"/>
          <p:cNvPicPr preferRelativeResize="0"/>
          <p:nvPr/>
        </p:nvPicPr>
        <p:blipFill rotWithShape="1">
          <a:blip r:embed="rId16">
            <a:alphaModFix/>
          </a:blip>
          <a:srcRect b="0" l="0" r="0" t="0"/>
          <a:stretch/>
        </p:blipFill>
        <p:spPr>
          <a:xfrm>
            <a:off x="4914170" y="1550439"/>
            <a:ext cx="371307" cy="320040"/>
          </a:xfrm>
          <a:prstGeom prst="rect">
            <a:avLst/>
          </a:prstGeom>
          <a:noFill/>
          <a:ln>
            <a:noFill/>
          </a:ln>
        </p:spPr>
      </p:pic>
      <p:cxnSp>
        <p:nvCxnSpPr>
          <p:cNvPr id="311" name="Google Shape;311;p40"/>
          <p:cNvCxnSpPr>
            <a:stCxn id="309" idx="1"/>
          </p:cNvCxnSpPr>
          <p:nvPr/>
        </p:nvCxnSpPr>
        <p:spPr>
          <a:xfrm flipH="1">
            <a:off x="4498201" y="1361560"/>
            <a:ext cx="352800" cy="216300"/>
          </a:xfrm>
          <a:prstGeom prst="straightConnector1">
            <a:avLst/>
          </a:prstGeom>
          <a:noFill/>
          <a:ln cap="flat" cmpd="sng" w="19050">
            <a:solidFill>
              <a:srgbClr val="263050"/>
            </a:solidFill>
            <a:prstDash val="dash"/>
            <a:round/>
            <a:headEnd len="med" w="med" type="triangle"/>
            <a:tailEnd len="sm" w="sm" type="none"/>
          </a:ln>
        </p:spPr>
      </p:cxnSp>
      <p:cxnSp>
        <p:nvCxnSpPr>
          <p:cNvPr id="312" name="Google Shape;312;p40"/>
          <p:cNvCxnSpPr>
            <a:stCxn id="310" idx="1"/>
          </p:cNvCxnSpPr>
          <p:nvPr/>
        </p:nvCxnSpPr>
        <p:spPr>
          <a:xfrm flipH="1">
            <a:off x="4551170" y="1710459"/>
            <a:ext cx="363000" cy="2400"/>
          </a:xfrm>
          <a:prstGeom prst="straightConnector1">
            <a:avLst/>
          </a:prstGeom>
          <a:noFill/>
          <a:ln cap="flat" cmpd="sng" w="19050">
            <a:solidFill>
              <a:srgbClr val="263050"/>
            </a:solidFill>
            <a:prstDash val="dash"/>
            <a:round/>
            <a:headEnd len="med" w="med" type="triangle"/>
            <a:tailEnd len="sm" w="sm" type="none"/>
          </a:ln>
        </p:spPr>
      </p:cxnSp>
      <p:cxnSp>
        <p:nvCxnSpPr>
          <p:cNvPr id="313" name="Google Shape;313;p40"/>
          <p:cNvCxnSpPr>
            <a:stCxn id="308" idx="1"/>
          </p:cNvCxnSpPr>
          <p:nvPr/>
        </p:nvCxnSpPr>
        <p:spPr>
          <a:xfrm rot="10800000">
            <a:off x="4493729" y="1836465"/>
            <a:ext cx="360000" cy="204900"/>
          </a:xfrm>
          <a:prstGeom prst="straightConnector1">
            <a:avLst/>
          </a:prstGeom>
          <a:noFill/>
          <a:ln cap="flat" cmpd="sng" w="19050">
            <a:solidFill>
              <a:srgbClr val="263050"/>
            </a:solidFill>
            <a:prstDash val="dash"/>
            <a:round/>
            <a:headEnd len="med" w="med" type="triangle"/>
            <a:tailEnd len="sm" w="sm" type="none"/>
          </a:ln>
        </p:spPr>
      </p:cxnSp>
      <p:pic>
        <p:nvPicPr>
          <p:cNvPr descr="Drone Icon Images – Browse 140,904 Stock Photos, Vectors ..." id="314" name="Google Shape;314;p40"/>
          <p:cNvPicPr preferRelativeResize="0"/>
          <p:nvPr/>
        </p:nvPicPr>
        <p:blipFill rotWithShape="1">
          <a:blip r:embed="rId8">
            <a:alphaModFix/>
          </a:blip>
          <a:srcRect b="0" l="0" r="0" t="0"/>
          <a:stretch/>
        </p:blipFill>
        <p:spPr>
          <a:xfrm>
            <a:off x="6601021" y="1920882"/>
            <a:ext cx="571500" cy="571500"/>
          </a:xfrm>
          <a:prstGeom prst="rect">
            <a:avLst/>
          </a:prstGeom>
          <a:noFill/>
          <a:ln>
            <a:noFill/>
          </a:ln>
        </p:spPr>
      </p:pic>
      <p:pic>
        <p:nvPicPr>
          <p:cNvPr descr="Drone Icon Images – Browse 140,904 Stock Photos, Vectors ..." id="315" name="Google Shape;315;p40"/>
          <p:cNvPicPr preferRelativeResize="0"/>
          <p:nvPr/>
        </p:nvPicPr>
        <p:blipFill rotWithShape="1">
          <a:blip r:embed="rId9">
            <a:alphaModFix/>
          </a:blip>
          <a:srcRect b="0" l="0" r="0" t="0"/>
          <a:stretch/>
        </p:blipFill>
        <p:spPr>
          <a:xfrm>
            <a:off x="6599623" y="2549532"/>
            <a:ext cx="571500" cy="571500"/>
          </a:xfrm>
          <a:prstGeom prst="rect">
            <a:avLst/>
          </a:prstGeom>
          <a:noFill/>
          <a:ln>
            <a:noFill/>
          </a:ln>
        </p:spPr>
      </p:pic>
      <p:pic>
        <p:nvPicPr>
          <p:cNvPr descr="Drone Icon Images – Browse 140,904 Stock Photos, Vectors ..." id="316" name="Google Shape;316;p40"/>
          <p:cNvPicPr preferRelativeResize="0"/>
          <p:nvPr/>
        </p:nvPicPr>
        <p:blipFill rotWithShape="1">
          <a:blip r:embed="rId17">
            <a:alphaModFix/>
          </a:blip>
          <a:srcRect b="0" l="0" r="0" t="0"/>
          <a:stretch/>
        </p:blipFill>
        <p:spPr>
          <a:xfrm>
            <a:off x="8172298" y="1920882"/>
            <a:ext cx="571500" cy="571500"/>
          </a:xfrm>
          <a:prstGeom prst="rect">
            <a:avLst/>
          </a:prstGeom>
          <a:noFill/>
          <a:ln>
            <a:noFill/>
          </a:ln>
        </p:spPr>
      </p:pic>
      <p:pic>
        <p:nvPicPr>
          <p:cNvPr descr="Drone Icon Images – Browse 140,904 Stock Photos, Vectors ..." id="317" name="Google Shape;317;p40"/>
          <p:cNvPicPr preferRelativeResize="0"/>
          <p:nvPr/>
        </p:nvPicPr>
        <p:blipFill rotWithShape="1">
          <a:blip r:embed="rId18">
            <a:alphaModFix/>
          </a:blip>
          <a:srcRect b="0" l="0" r="0" t="0"/>
          <a:stretch/>
        </p:blipFill>
        <p:spPr>
          <a:xfrm>
            <a:off x="8165948" y="2549532"/>
            <a:ext cx="571500" cy="571500"/>
          </a:xfrm>
          <a:prstGeom prst="rect">
            <a:avLst/>
          </a:prstGeom>
          <a:noFill/>
          <a:ln>
            <a:noFill/>
          </a:ln>
        </p:spPr>
      </p:pic>
      <p:pic>
        <p:nvPicPr>
          <p:cNvPr descr="Key with solid fill" id="318" name="Google Shape;318;p40"/>
          <p:cNvPicPr preferRelativeResize="0"/>
          <p:nvPr/>
        </p:nvPicPr>
        <p:blipFill rotWithShape="1">
          <a:blip r:embed="rId10">
            <a:alphaModFix/>
          </a:blip>
          <a:srcRect b="0" l="0" r="0" t="0"/>
          <a:stretch/>
        </p:blipFill>
        <p:spPr>
          <a:xfrm>
            <a:off x="7352098" y="2174882"/>
            <a:ext cx="682247" cy="682247"/>
          </a:xfrm>
          <a:prstGeom prst="rect">
            <a:avLst/>
          </a:prstGeom>
          <a:noFill/>
          <a:ln>
            <a:noFill/>
          </a:ln>
        </p:spPr>
      </p:pic>
      <p:cxnSp>
        <p:nvCxnSpPr>
          <p:cNvPr id="319" name="Google Shape;319;p40"/>
          <p:cNvCxnSpPr/>
          <p:nvPr/>
        </p:nvCxnSpPr>
        <p:spPr>
          <a:xfrm>
            <a:off x="7134392" y="2330014"/>
            <a:ext cx="225803" cy="151640"/>
          </a:xfrm>
          <a:prstGeom prst="straightConnector1">
            <a:avLst/>
          </a:prstGeom>
          <a:noFill/>
          <a:ln cap="flat" cmpd="sng" w="19050">
            <a:solidFill>
              <a:srgbClr val="C00000"/>
            </a:solidFill>
            <a:prstDash val="solid"/>
            <a:round/>
            <a:headEnd len="med" w="med" type="triangle"/>
            <a:tailEnd len="med" w="med" type="triangle"/>
          </a:ln>
        </p:spPr>
      </p:cxnSp>
      <p:cxnSp>
        <p:nvCxnSpPr>
          <p:cNvPr id="320" name="Google Shape;320;p40"/>
          <p:cNvCxnSpPr/>
          <p:nvPr/>
        </p:nvCxnSpPr>
        <p:spPr>
          <a:xfrm flipH="1" rot="10800000">
            <a:off x="7126295" y="2565415"/>
            <a:ext cx="225803" cy="155448"/>
          </a:xfrm>
          <a:prstGeom prst="straightConnector1">
            <a:avLst/>
          </a:prstGeom>
          <a:noFill/>
          <a:ln cap="flat" cmpd="sng" w="19050">
            <a:solidFill>
              <a:srgbClr val="C00000"/>
            </a:solidFill>
            <a:prstDash val="solid"/>
            <a:round/>
            <a:headEnd len="med" w="med" type="triangle"/>
            <a:tailEnd len="med" w="med" type="triangle"/>
          </a:ln>
        </p:spPr>
      </p:cxnSp>
      <p:cxnSp>
        <p:nvCxnSpPr>
          <p:cNvPr id="321" name="Google Shape;321;p40"/>
          <p:cNvCxnSpPr/>
          <p:nvPr/>
        </p:nvCxnSpPr>
        <p:spPr>
          <a:xfrm flipH="1" rot="10800000">
            <a:off x="7988119" y="2327031"/>
            <a:ext cx="225803" cy="155448"/>
          </a:xfrm>
          <a:prstGeom prst="straightConnector1">
            <a:avLst/>
          </a:prstGeom>
          <a:noFill/>
          <a:ln cap="flat" cmpd="sng" w="19050">
            <a:solidFill>
              <a:srgbClr val="C00000"/>
            </a:solidFill>
            <a:prstDash val="solid"/>
            <a:round/>
            <a:headEnd len="med" w="med" type="triangle"/>
            <a:tailEnd len="med" w="med" type="triangle"/>
          </a:ln>
        </p:spPr>
      </p:cxnSp>
      <p:cxnSp>
        <p:nvCxnSpPr>
          <p:cNvPr id="322" name="Google Shape;322;p40"/>
          <p:cNvCxnSpPr/>
          <p:nvPr/>
        </p:nvCxnSpPr>
        <p:spPr>
          <a:xfrm>
            <a:off x="7983152" y="2570830"/>
            <a:ext cx="225803" cy="151640"/>
          </a:xfrm>
          <a:prstGeom prst="straightConnector1">
            <a:avLst/>
          </a:prstGeom>
          <a:noFill/>
          <a:ln cap="flat" cmpd="sng" w="19050">
            <a:solidFill>
              <a:srgbClr val="C00000"/>
            </a:solidFill>
            <a:prstDash val="solid"/>
            <a:round/>
            <a:headEnd len="med" w="med" type="triangle"/>
            <a:tailEnd len="med" w="med" type="triangle"/>
          </a:ln>
        </p:spPr>
      </p:cxnSp>
      <p:sp>
        <p:nvSpPr>
          <p:cNvPr id="323" name="Google Shape;323;p40"/>
          <p:cNvSpPr txBox="1"/>
          <p:nvPr/>
        </p:nvSpPr>
        <p:spPr>
          <a:xfrm>
            <a:off x="-25088" y="755775"/>
            <a:ext cx="276307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orbel"/>
                <a:ea typeface="Corbel"/>
                <a:cs typeface="Corbel"/>
                <a:sym typeface="Corbel"/>
              </a:rPr>
              <a:t>Human-in-the-loop-based</a:t>
            </a:r>
            <a:endParaRPr/>
          </a:p>
        </p:txBody>
      </p:sp>
      <p:cxnSp>
        <p:nvCxnSpPr>
          <p:cNvPr id="324" name="Google Shape;324;p40"/>
          <p:cNvCxnSpPr/>
          <p:nvPr/>
        </p:nvCxnSpPr>
        <p:spPr>
          <a:xfrm>
            <a:off x="1356451" y="2259714"/>
            <a:ext cx="0" cy="496509"/>
          </a:xfrm>
          <a:prstGeom prst="straightConnector1">
            <a:avLst/>
          </a:prstGeom>
          <a:noFill/>
          <a:ln cap="flat" cmpd="sng" w="28575">
            <a:solidFill>
              <a:schemeClr val="accent6"/>
            </a:solidFill>
            <a:prstDash val="dash"/>
            <a:round/>
            <a:headEnd len="sm" w="sm" type="none"/>
            <a:tailEnd len="med" w="med" type="triangle"/>
          </a:ln>
        </p:spPr>
      </p:cxnSp>
      <p:sp>
        <p:nvSpPr>
          <p:cNvPr id="325" name="Google Shape;325;p40"/>
          <p:cNvSpPr txBox="1"/>
          <p:nvPr/>
        </p:nvSpPr>
        <p:spPr>
          <a:xfrm>
            <a:off x="225791" y="3690806"/>
            <a:ext cx="2792895"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C00000"/>
                </a:solidFill>
                <a:latin typeface="Corbel"/>
                <a:ea typeface="Corbel"/>
                <a:cs typeface="Corbel"/>
                <a:sym typeface="Corbel"/>
              </a:rPr>
              <a:t>Vulnerable to stolen credentials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C00000"/>
                </a:solidFill>
                <a:latin typeface="Corbel"/>
                <a:ea typeface="Corbel"/>
                <a:cs typeface="Corbel"/>
                <a:sym typeface="Corbel"/>
              </a:rPr>
              <a:t>Key revocation</a:t>
            </a:r>
            <a:endParaRPr/>
          </a:p>
        </p:txBody>
      </p:sp>
      <p:sp>
        <p:nvSpPr>
          <p:cNvPr id="326" name="Google Shape;326;p40"/>
          <p:cNvSpPr txBox="1"/>
          <p:nvPr/>
        </p:nvSpPr>
        <p:spPr>
          <a:xfrm>
            <a:off x="3169718" y="756931"/>
            <a:ext cx="276307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orbel"/>
                <a:ea typeface="Corbel"/>
                <a:cs typeface="Corbel"/>
                <a:sym typeface="Corbel"/>
              </a:rPr>
              <a:t>Context-based</a:t>
            </a:r>
            <a:endParaRPr/>
          </a:p>
        </p:txBody>
      </p:sp>
      <p:cxnSp>
        <p:nvCxnSpPr>
          <p:cNvPr id="327" name="Google Shape;327;p40"/>
          <p:cNvCxnSpPr/>
          <p:nvPr/>
        </p:nvCxnSpPr>
        <p:spPr>
          <a:xfrm>
            <a:off x="4622572" y="2145211"/>
            <a:ext cx="0" cy="496509"/>
          </a:xfrm>
          <a:prstGeom prst="straightConnector1">
            <a:avLst/>
          </a:prstGeom>
          <a:noFill/>
          <a:ln cap="flat" cmpd="sng" w="28575">
            <a:solidFill>
              <a:schemeClr val="accent6"/>
            </a:solidFill>
            <a:prstDash val="dash"/>
            <a:round/>
            <a:headEnd len="sm" w="sm" type="none"/>
            <a:tailEnd len="med" w="med" type="triangle"/>
          </a:ln>
        </p:spPr>
      </p:cxnSp>
      <p:sp>
        <p:nvSpPr>
          <p:cNvPr id="328" name="Google Shape;328;p40"/>
          <p:cNvSpPr txBox="1"/>
          <p:nvPr/>
        </p:nvSpPr>
        <p:spPr>
          <a:xfrm>
            <a:off x="6283905" y="758050"/>
            <a:ext cx="276307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orbel"/>
                <a:ea typeface="Corbel"/>
                <a:cs typeface="Corbel"/>
                <a:sym typeface="Corbel"/>
              </a:rPr>
              <a:t>Public key cryptography (PKC)-based</a:t>
            </a:r>
            <a:endParaRPr/>
          </a:p>
        </p:txBody>
      </p:sp>
      <p:sp>
        <p:nvSpPr>
          <p:cNvPr id="329" name="Google Shape;329;p40"/>
          <p:cNvSpPr txBox="1"/>
          <p:nvPr/>
        </p:nvSpPr>
        <p:spPr>
          <a:xfrm>
            <a:off x="2742960" y="3701046"/>
            <a:ext cx="3861518"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C00000"/>
                </a:solidFill>
                <a:latin typeface="Corbel"/>
                <a:ea typeface="Corbel"/>
                <a:cs typeface="Corbel"/>
                <a:sym typeface="Corbel"/>
              </a:rPr>
              <a:t>Malicious drones can observe the same context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C00000"/>
                </a:solidFill>
                <a:latin typeface="Corbel"/>
                <a:ea typeface="Corbel"/>
                <a:cs typeface="Corbel"/>
                <a:sym typeface="Corbel"/>
              </a:rPr>
              <a:t>They do not support drone addition</a:t>
            </a:r>
            <a:endParaRPr/>
          </a:p>
        </p:txBody>
      </p:sp>
      <p:sp>
        <p:nvSpPr>
          <p:cNvPr id="330" name="Google Shape;330;p40"/>
          <p:cNvSpPr txBox="1"/>
          <p:nvPr/>
        </p:nvSpPr>
        <p:spPr>
          <a:xfrm>
            <a:off x="6611540" y="3690806"/>
            <a:ext cx="2792895"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C00000"/>
                </a:solidFill>
                <a:latin typeface="Corbel"/>
                <a:ea typeface="Corbel"/>
                <a:cs typeface="Corbel"/>
                <a:sym typeface="Corbel"/>
              </a:rPr>
              <a:t>Vulnerable to stolen credentials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C00000"/>
                </a:solidFill>
                <a:latin typeface="Corbel"/>
                <a:ea typeface="Corbel"/>
                <a:cs typeface="Corbel"/>
                <a:sym typeface="Corbel"/>
              </a:rPr>
              <a:t>Scalability issues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p>
            <a:pPr indent="0" lvl="0" marL="44450" rtl="0" algn="l">
              <a:lnSpc>
                <a:spcPct val="90000"/>
              </a:lnSpc>
              <a:spcBef>
                <a:spcPts val="1400"/>
              </a:spcBef>
              <a:spcAft>
                <a:spcPts val="0"/>
              </a:spcAft>
              <a:buSzPts val="2900"/>
              <a:buNone/>
            </a:pPr>
            <a:r>
              <a:rPr lang="en-US" sz="2000">
                <a:solidFill>
                  <a:srgbClr val="C00000"/>
                </a:solidFill>
              </a:rPr>
              <a:t>Unfortunately, existing pairing solutions fail to meet the design requirements of drone swarms</a:t>
            </a:r>
            <a:endParaRPr sz="2000">
              <a:solidFill>
                <a:srgbClr val="C00000"/>
              </a:solidFill>
            </a:endParaRPr>
          </a:p>
        </p:txBody>
      </p:sp>
      <p:sp>
        <p:nvSpPr>
          <p:cNvPr id="336" name="Google Shape;336;p41"/>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t>Existing Pairing Solutions </a:t>
            </a:r>
            <a:endParaRPr/>
          </a:p>
        </p:txBody>
      </p:sp>
      <p:graphicFrame>
        <p:nvGraphicFramePr>
          <p:cNvPr id="337" name="Google Shape;337;p41"/>
          <p:cNvGraphicFramePr/>
          <p:nvPr/>
        </p:nvGraphicFramePr>
        <p:xfrm>
          <a:off x="1051560" y="2026944"/>
          <a:ext cx="3000000" cy="3000000"/>
        </p:xfrm>
        <a:graphic>
          <a:graphicData uri="http://schemas.openxmlformats.org/drawingml/2006/table">
            <a:tbl>
              <a:tblPr bandRow="1" firstRow="1">
                <a:noFill/>
                <a:tableStyleId>{B8FF2F89-1BBC-4073-A102-11117900763D}</a:tableStyleId>
              </a:tblPr>
              <a:tblGrid>
                <a:gridCol w="2468875"/>
                <a:gridCol w="914400"/>
                <a:gridCol w="914400"/>
                <a:gridCol w="914400"/>
                <a:gridCol w="914400"/>
                <a:gridCol w="914400"/>
              </a:tblGrid>
              <a:tr h="483825">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Pairing Solution</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R1a</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R1b</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R1c</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R2</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R3</a:t>
                      </a:r>
                      <a:endParaRPr/>
                    </a:p>
                  </a:txBody>
                  <a:tcPr marT="45725" marB="45725" marR="91450" marL="91450" anchor="ctr"/>
                </a:tc>
              </a:tr>
              <a:tr h="305450">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Human-in-the-loop-based</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a:t>
                      </a:r>
                      <a:endParaRPr/>
                    </a:p>
                  </a:txBody>
                  <a:tcPr marT="45725" marB="45725" marR="91450" marL="91450" anchor="ctr"/>
                </a:tc>
              </a:tr>
              <a:tr h="305450">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Context-based</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12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r>
              <a:tr h="305450">
                <a:tc>
                  <a:txBody>
                    <a:bodyPr/>
                    <a:lstStyle/>
                    <a:p>
                      <a:pPr indent="0" lvl="0" marL="0" marR="0" rtl="0" algn="ctr">
                        <a:lnSpc>
                          <a:spcPct val="100000"/>
                        </a:lnSpc>
                        <a:spcBef>
                          <a:spcPts val="0"/>
                        </a:spcBef>
                        <a:spcAft>
                          <a:spcPts val="0"/>
                        </a:spcAft>
                        <a:buNone/>
                      </a:pPr>
                      <a:r>
                        <a:rPr lang="en-US" sz="1600" u="none" cap="none" strike="noStrike">
                          <a:latin typeface="Corbel"/>
                          <a:ea typeface="Corbel"/>
                          <a:cs typeface="Corbel"/>
                          <a:sym typeface="Corbel"/>
                        </a:rPr>
                        <a:t>PKC-based</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a:t>
                      </a:r>
                      <a:endParaRPr/>
                    </a:p>
                  </a:txBody>
                  <a:tcPr marT="45725" marB="45725" marR="91450" marL="91450" anchor="ctr"/>
                </a:tc>
              </a:tr>
            </a:tbl>
          </a:graphicData>
        </a:graphic>
      </p:graphicFrame>
      <p:sp>
        <p:nvSpPr>
          <p:cNvPr id="338" name="Google Shape;338;p41"/>
          <p:cNvSpPr/>
          <p:nvPr/>
        </p:nvSpPr>
        <p:spPr>
          <a:xfrm>
            <a:off x="4820764" y="2931771"/>
            <a:ext cx="137160" cy="136187"/>
          </a:xfrm>
          <a:prstGeom prst="ellipse">
            <a:avLst/>
          </a:prstGeom>
          <a:noFill/>
          <a:ln cap="flat" cmpd="sng" w="12700">
            <a:solidFill>
              <a:srgbClr val="15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9" name="Google Shape;339;p41"/>
          <p:cNvSpPr/>
          <p:nvPr/>
        </p:nvSpPr>
        <p:spPr>
          <a:xfrm>
            <a:off x="5712997" y="2596686"/>
            <a:ext cx="137160" cy="136187"/>
          </a:xfrm>
          <a:prstGeom prst="ellipse">
            <a:avLst/>
          </a:prstGeom>
          <a:noFill/>
          <a:ln cap="flat" cmpd="sng" w="12700">
            <a:solidFill>
              <a:srgbClr val="15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0" name="Google Shape;340;p41"/>
          <p:cNvSpPr/>
          <p:nvPr/>
        </p:nvSpPr>
        <p:spPr>
          <a:xfrm>
            <a:off x="5712997" y="2931771"/>
            <a:ext cx="137160" cy="136187"/>
          </a:xfrm>
          <a:prstGeom prst="ellipse">
            <a:avLst/>
          </a:prstGeom>
          <a:noFill/>
          <a:ln cap="flat" cmpd="sng" w="12700">
            <a:solidFill>
              <a:srgbClr val="15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1" name="Google Shape;341;p41"/>
          <p:cNvSpPr/>
          <p:nvPr/>
        </p:nvSpPr>
        <p:spPr>
          <a:xfrm>
            <a:off x="5712997" y="3266856"/>
            <a:ext cx="137160" cy="136187"/>
          </a:xfrm>
          <a:prstGeom prst="ellipse">
            <a:avLst/>
          </a:prstGeom>
          <a:noFill/>
          <a:ln cap="flat" cmpd="sng" w="12700">
            <a:solidFill>
              <a:srgbClr val="15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2" name="Google Shape;342;p41"/>
          <p:cNvSpPr/>
          <p:nvPr/>
        </p:nvSpPr>
        <p:spPr>
          <a:xfrm>
            <a:off x="6655106" y="3266856"/>
            <a:ext cx="137160" cy="136187"/>
          </a:xfrm>
          <a:prstGeom prst="ellipse">
            <a:avLst/>
          </a:prstGeom>
          <a:noFill/>
          <a:ln cap="flat" cmpd="sng" w="12700">
            <a:solidFill>
              <a:srgbClr val="15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3" name="Google Shape;343;p41"/>
          <p:cNvSpPr/>
          <p:nvPr/>
        </p:nvSpPr>
        <p:spPr>
          <a:xfrm>
            <a:off x="7559808" y="2931771"/>
            <a:ext cx="137160" cy="136187"/>
          </a:xfrm>
          <a:prstGeom prst="ellipse">
            <a:avLst/>
          </a:prstGeom>
          <a:noFill/>
          <a:ln cap="flat" cmpd="sng" w="12700">
            <a:solidFill>
              <a:srgbClr val="15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Shield outline" id="348" name="Google Shape;348;p42"/>
          <p:cNvPicPr preferRelativeResize="0"/>
          <p:nvPr/>
        </p:nvPicPr>
        <p:blipFill rotWithShape="1">
          <a:blip r:embed="rId3">
            <a:alphaModFix/>
          </a:blip>
          <a:srcRect b="0" l="0" r="0" t="0"/>
          <a:stretch/>
        </p:blipFill>
        <p:spPr>
          <a:xfrm>
            <a:off x="2932656" y="1494501"/>
            <a:ext cx="3331779" cy="3331779"/>
          </a:xfrm>
          <a:prstGeom prst="rect">
            <a:avLst/>
          </a:prstGeom>
          <a:noFill/>
          <a:ln>
            <a:noFill/>
          </a:ln>
          <a:effectLst>
            <a:outerShdw blurRad="50800" rotWithShape="0" algn="tl" dir="2700000" dist="38100">
              <a:srgbClr val="000000">
                <a:alpha val="40000"/>
              </a:srgbClr>
            </a:outerShdw>
          </a:effectLst>
        </p:spPr>
      </p:pic>
      <p:sp>
        <p:nvSpPr>
          <p:cNvPr id="349" name="Google Shape;349;p42"/>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solidFill>
                  <a:schemeClr val="dk2"/>
                </a:solidFill>
              </a:rPr>
              <a:t>Research Directions</a:t>
            </a:r>
            <a:endParaRPr>
              <a:solidFill>
                <a:schemeClr val="dk2"/>
              </a:solidFill>
            </a:endParaRPr>
          </a:p>
        </p:txBody>
      </p:sp>
      <p:sp>
        <p:nvSpPr>
          <p:cNvPr id="350" name="Google Shape;350;p42"/>
          <p:cNvSpPr txBox="1"/>
          <p:nvPr/>
        </p:nvSpPr>
        <p:spPr>
          <a:xfrm>
            <a:off x="283779" y="977463"/>
            <a:ext cx="250146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C00000"/>
                </a:solidFill>
                <a:latin typeface="Corbel"/>
                <a:ea typeface="Corbel"/>
                <a:cs typeface="Corbel"/>
                <a:sym typeface="Corbel"/>
              </a:rPr>
              <a:t>Protection against stolen credentials</a:t>
            </a:r>
            <a:endParaRPr/>
          </a:p>
        </p:txBody>
      </p:sp>
      <p:pic>
        <p:nvPicPr>
          <p:cNvPr descr="Icon&#10;&#10;Description automatically generated" id="351" name="Google Shape;351;p42"/>
          <p:cNvPicPr preferRelativeResize="0"/>
          <p:nvPr/>
        </p:nvPicPr>
        <p:blipFill rotWithShape="1">
          <a:blip r:embed="rId4">
            <a:alphaModFix/>
          </a:blip>
          <a:srcRect b="0" l="0" r="0" t="0"/>
          <a:stretch/>
        </p:blipFill>
        <p:spPr>
          <a:xfrm>
            <a:off x="1124636" y="1721769"/>
            <a:ext cx="707887" cy="707887"/>
          </a:xfrm>
          <a:prstGeom prst="rect">
            <a:avLst/>
          </a:prstGeom>
          <a:noFill/>
          <a:ln>
            <a:noFill/>
          </a:ln>
        </p:spPr>
      </p:pic>
      <p:sp>
        <p:nvSpPr>
          <p:cNvPr id="352" name="Google Shape;352;p42"/>
          <p:cNvSpPr txBox="1"/>
          <p:nvPr/>
        </p:nvSpPr>
        <p:spPr>
          <a:xfrm>
            <a:off x="2906110" y="977464"/>
            <a:ext cx="333177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C00000"/>
                </a:solidFill>
                <a:latin typeface="Corbel"/>
                <a:ea typeface="Corbel"/>
                <a:cs typeface="Corbel"/>
                <a:sym typeface="Corbel"/>
              </a:rPr>
              <a:t>Behavior-based continuous authentication &amp; attestation</a:t>
            </a:r>
            <a:endParaRPr/>
          </a:p>
        </p:txBody>
      </p:sp>
      <p:sp>
        <p:nvSpPr>
          <p:cNvPr id="353" name="Google Shape;353;p42"/>
          <p:cNvSpPr txBox="1"/>
          <p:nvPr/>
        </p:nvSpPr>
        <p:spPr>
          <a:xfrm>
            <a:off x="5959365" y="977463"/>
            <a:ext cx="3331779"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C00000"/>
                </a:solidFill>
                <a:latin typeface="Corbel"/>
                <a:ea typeface="Corbel"/>
                <a:cs typeface="Corbel"/>
                <a:sym typeface="Corbel"/>
              </a:rPr>
              <a:t>Combination of Pairing Solutions </a:t>
            </a:r>
            <a:endParaRPr/>
          </a:p>
        </p:txBody>
      </p:sp>
      <p:pic>
        <p:nvPicPr>
          <p:cNvPr descr="Icon&#10;&#10;Description automatically generated" id="354" name="Google Shape;354;p42"/>
          <p:cNvPicPr preferRelativeResize="0"/>
          <p:nvPr/>
        </p:nvPicPr>
        <p:blipFill rotWithShape="1">
          <a:blip r:embed="rId5">
            <a:alphaModFix/>
          </a:blip>
          <a:srcRect b="0" l="0" r="0" t="0"/>
          <a:stretch/>
        </p:blipFill>
        <p:spPr>
          <a:xfrm>
            <a:off x="1007115" y="2888873"/>
            <a:ext cx="949435" cy="949435"/>
          </a:xfrm>
          <a:prstGeom prst="rect">
            <a:avLst/>
          </a:prstGeom>
          <a:noFill/>
          <a:ln>
            <a:noFill/>
          </a:ln>
        </p:spPr>
      </p:pic>
      <p:sp>
        <p:nvSpPr>
          <p:cNvPr id="355" name="Google Shape;355;p42"/>
          <p:cNvSpPr txBox="1"/>
          <p:nvPr/>
        </p:nvSpPr>
        <p:spPr>
          <a:xfrm>
            <a:off x="235191" y="2446266"/>
            <a:ext cx="2477158"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chemeClr val="dk2"/>
                </a:solidFill>
                <a:latin typeface="Corbel"/>
                <a:ea typeface="Corbel"/>
                <a:cs typeface="Corbel"/>
                <a:sym typeface="Corbel"/>
              </a:rPr>
              <a:t>Secure hardware</a:t>
            </a:r>
            <a:endParaRPr/>
          </a:p>
        </p:txBody>
      </p:sp>
      <p:sp>
        <p:nvSpPr>
          <p:cNvPr id="356" name="Google Shape;356;p42"/>
          <p:cNvSpPr txBox="1"/>
          <p:nvPr/>
        </p:nvSpPr>
        <p:spPr>
          <a:xfrm>
            <a:off x="295931" y="3838308"/>
            <a:ext cx="247715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chemeClr val="dk2"/>
                </a:solidFill>
                <a:latin typeface="Corbel"/>
                <a:ea typeface="Corbel"/>
                <a:cs typeface="Corbel"/>
                <a:sym typeface="Corbel"/>
              </a:rPr>
              <a:t>Identifying crashed drones + maintaining deny lists</a:t>
            </a:r>
            <a:endParaRPr/>
          </a:p>
        </p:txBody>
      </p:sp>
      <p:pic>
        <p:nvPicPr>
          <p:cNvPr descr="Quadcopter with solid fill" id="357" name="Google Shape;357;p42"/>
          <p:cNvPicPr preferRelativeResize="0"/>
          <p:nvPr/>
        </p:nvPicPr>
        <p:blipFill rotWithShape="1">
          <a:blip r:embed="rId6">
            <a:alphaModFix/>
          </a:blip>
          <a:srcRect b="0" l="0" r="0" t="0"/>
          <a:stretch/>
        </p:blipFill>
        <p:spPr>
          <a:xfrm>
            <a:off x="3817343" y="2862171"/>
            <a:ext cx="1581806" cy="1581806"/>
          </a:xfrm>
          <a:prstGeom prst="rect">
            <a:avLst/>
          </a:prstGeom>
          <a:noFill/>
          <a:ln>
            <a:noFill/>
          </a:ln>
        </p:spPr>
      </p:pic>
      <p:pic>
        <p:nvPicPr>
          <p:cNvPr descr="Badge Tick1 with solid fill" id="358" name="Google Shape;358;p42"/>
          <p:cNvPicPr preferRelativeResize="0"/>
          <p:nvPr/>
        </p:nvPicPr>
        <p:blipFill rotWithShape="1">
          <a:blip r:embed="rId7">
            <a:alphaModFix/>
          </a:blip>
          <a:srcRect b="0" l="0" r="0" t="0"/>
          <a:stretch/>
        </p:blipFill>
        <p:spPr>
          <a:xfrm>
            <a:off x="4327419" y="1944329"/>
            <a:ext cx="596440" cy="596440"/>
          </a:xfrm>
          <a:prstGeom prst="rect">
            <a:avLst/>
          </a:prstGeom>
          <a:noFill/>
          <a:ln>
            <a:noFill/>
          </a:ln>
        </p:spPr>
      </p:pic>
      <p:pic>
        <p:nvPicPr>
          <p:cNvPr descr="Shape&#10;&#10;Description automatically generated with low confidence" id="359" name="Google Shape;359;p42"/>
          <p:cNvPicPr preferRelativeResize="0"/>
          <p:nvPr/>
        </p:nvPicPr>
        <p:blipFill rotWithShape="1">
          <a:blip r:embed="rId8">
            <a:alphaModFix/>
          </a:blip>
          <a:srcRect b="0" l="0" r="0" t="0"/>
          <a:stretch/>
        </p:blipFill>
        <p:spPr>
          <a:xfrm>
            <a:off x="3692138" y="2402866"/>
            <a:ext cx="641947" cy="641947"/>
          </a:xfrm>
          <a:prstGeom prst="rect">
            <a:avLst/>
          </a:prstGeom>
          <a:noFill/>
          <a:ln>
            <a:noFill/>
          </a:ln>
        </p:spPr>
      </p:pic>
      <p:pic>
        <p:nvPicPr>
          <p:cNvPr descr="Shape&#10;&#10;Description automatically generated with low confidence" id="360" name="Google Shape;360;p42"/>
          <p:cNvPicPr preferRelativeResize="0"/>
          <p:nvPr/>
        </p:nvPicPr>
        <p:blipFill rotWithShape="1">
          <a:blip r:embed="rId9">
            <a:alphaModFix/>
          </a:blip>
          <a:srcRect b="0" l="0" r="0" t="0"/>
          <a:stretch/>
        </p:blipFill>
        <p:spPr>
          <a:xfrm>
            <a:off x="4937132" y="2403719"/>
            <a:ext cx="596440" cy="596440"/>
          </a:xfrm>
          <a:prstGeom prst="rect">
            <a:avLst/>
          </a:prstGeom>
          <a:noFill/>
          <a:ln>
            <a:noFill/>
          </a:ln>
        </p:spPr>
      </p:pic>
      <p:pic>
        <p:nvPicPr>
          <p:cNvPr descr="How Many Sensors are in a Drone, And What do they Do? | Fierce Electronics" id="361" name="Google Shape;361;p42"/>
          <p:cNvPicPr preferRelativeResize="0"/>
          <p:nvPr/>
        </p:nvPicPr>
        <p:blipFill rotWithShape="1">
          <a:blip r:embed="rId10">
            <a:alphaModFix/>
          </a:blip>
          <a:srcRect b="0" l="0" r="0" t="0"/>
          <a:stretch/>
        </p:blipFill>
        <p:spPr>
          <a:xfrm>
            <a:off x="6264435" y="3415399"/>
            <a:ext cx="1776603" cy="964879"/>
          </a:xfrm>
          <a:prstGeom prst="rect">
            <a:avLst/>
          </a:prstGeom>
          <a:noFill/>
          <a:ln>
            <a:noFill/>
          </a:ln>
        </p:spPr>
      </p:pic>
      <p:pic>
        <p:nvPicPr>
          <p:cNvPr descr="IconExperience » G-Collection » Control Tower Icon" id="362" name="Google Shape;362;p42"/>
          <p:cNvPicPr preferRelativeResize="0"/>
          <p:nvPr/>
        </p:nvPicPr>
        <p:blipFill rotWithShape="1">
          <a:blip r:embed="rId11">
            <a:alphaModFix/>
          </a:blip>
          <a:srcRect b="0" l="0" r="0" t="0"/>
          <a:stretch/>
        </p:blipFill>
        <p:spPr>
          <a:xfrm>
            <a:off x="6719564" y="1900706"/>
            <a:ext cx="421635" cy="784944"/>
          </a:xfrm>
          <a:prstGeom prst="rect">
            <a:avLst/>
          </a:prstGeom>
          <a:noFill/>
          <a:ln>
            <a:noFill/>
          </a:ln>
        </p:spPr>
      </p:pic>
      <p:pic>
        <p:nvPicPr>
          <p:cNvPr descr="Drone Icon Images – Browse 140,904 Stock Photos, Vectors ..." id="363" name="Google Shape;363;p42"/>
          <p:cNvPicPr preferRelativeResize="0"/>
          <p:nvPr/>
        </p:nvPicPr>
        <p:blipFill rotWithShape="1">
          <a:blip r:embed="rId12">
            <a:alphaModFix/>
          </a:blip>
          <a:srcRect b="0" l="0" r="0" t="0"/>
          <a:stretch/>
        </p:blipFill>
        <p:spPr>
          <a:xfrm>
            <a:off x="8006759" y="1678525"/>
            <a:ext cx="571500" cy="571500"/>
          </a:xfrm>
          <a:prstGeom prst="rect">
            <a:avLst/>
          </a:prstGeom>
          <a:noFill/>
          <a:ln>
            <a:noFill/>
          </a:ln>
        </p:spPr>
      </p:pic>
      <p:pic>
        <p:nvPicPr>
          <p:cNvPr descr="Drone Icon Images – Browse 140,904 Stock Photos, Vectors ..." id="364" name="Google Shape;364;p42"/>
          <p:cNvPicPr preferRelativeResize="0"/>
          <p:nvPr/>
        </p:nvPicPr>
        <p:blipFill rotWithShape="1">
          <a:blip r:embed="rId13">
            <a:alphaModFix/>
          </a:blip>
          <a:srcRect b="0" l="0" r="0" t="0"/>
          <a:stretch/>
        </p:blipFill>
        <p:spPr>
          <a:xfrm>
            <a:off x="8005361" y="2307175"/>
            <a:ext cx="571500" cy="571500"/>
          </a:xfrm>
          <a:prstGeom prst="rect">
            <a:avLst/>
          </a:prstGeom>
          <a:noFill/>
          <a:ln>
            <a:noFill/>
          </a:ln>
        </p:spPr>
      </p:pic>
      <p:cxnSp>
        <p:nvCxnSpPr>
          <p:cNvPr id="365" name="Google Shape;365;p42"/>
          <p:cNvCxnSpPr/>
          <p:nvPr/>
        </p:nvCxnSpPr>
        <p:spPr>
          <a:xfrm flipH="1">
            <a:off x="7140713" y="2100412"/>
            <a:ext cx="865560" cy="88116"/>
          </a:xfrm>
          <a:prstGeom prst="straightConnector1">
            <a:avLst/>
          </a:prstGeom>
          <a:noFill/>
          <a:ln cap="flat" cmpd="sng" w="19050">
            <a:solidFill>
              <a:srgbClr val="151818"/>
            </a:solidFill>
            <a:prstDash val="solid"/>
            <a:round/>
            <a:headEnd len="med" w="med" type="triangle"/>
            <a:tailEnd len="sm" w="sm" type="none"/>
          </a:ln>
        </p:spPr>
      </p:cxnSp>
      <p:cxnSp>
        <p:nvCxnSpPr>
          <p:cNvPr id="366" name="Google Shape;366;p42"/>
          <p:cNvCxnSpPr/>
          <p:nvPr/>
        </p:nvCxnSpPr>
        <p:spPr>
          <a:xfrm rot="10800000">
            <a:off x="7131547" y="2374621"/>
            <a:ext cx="864162" cy="88116"/>
          </a:xfrm>
          <a:prstGeom prst="straightConnector1">
            <a:avLst/>
          </a:prstGeom>
          <a:noFill/>
          <a:ln cap="flat" cmpd="sng" w="19050">
            <a:solidFill>
              <a:srgbClr val="151818"/>
            </a:solidFill>
            <a:prstDash val="solid"/>
            <a:round/>
            <a:headEnd len="med" w="med" type="triangle"/>
            <a:tailEnd len="sm" w="sm" type="none"/>
          </a:ln>
        </p:spPr>
      </p:cxnSp>
      <p:pic>
        <p:nvPicPr>
          <p:cNvPr descr="Key with solid fill" id="367" name="Google Shape;367;p42"/>
          <p:cNvPicPr preferRelativeResize="0"/>
          <p:nvPr/>
        </p:nvPicPr>
        <p:blipFill rotWithShape="1">
          <a:blip r:embed="rId14">
            <a:alphaModFix/>
          </a:blip>
          <a:srcRect b="0" l="0" r="0" t="0"/>
          <a:stretch/>
        </p:blipFill>
        <p:spPr>
          <a:xfrm>
            <a:off x="7385171" y="2108219"/>
            <a:ext cx="343254" cy="343254"/>
          </a:xfrm>
          <a:prstGeom prst="rect">
            <a:avLst/>
          </a:prstGeom>
          <a:noFill/>
          <a:ln>
            <a:noFill/>
          </a:ln>
        </p:spPr>
      </p:pic>
      <p:pic>
        <p:nvPicPr>
          <p:cNvPr descr="639,713 Wind Icon Images, Stock Photos &amp; Vectors | Shutterstock" id="368" name="Google Shape;368;p42"/>
          <p:cNvPicPr preferRelativeResize="0"/>
          <p:nvPr/>
        </p:nvPicPr>
        <p:blipFill rotWithShape="1">
          <a:blip r:embed="rId15">
            <a:alphaModFix/>
          </a:blip>
          <a:srcRect b="29338" l="0" r="0" t="21786"/>
          <a:stretch/>
        </p:blipFill>
        <p:spPr>
          <a:xfrm rot="10800000">
            <a:off x="7990134" y="3202687"/>
            <a:ext cx="1073007" cy="564784"/>
          </a:xfrm>
          <a:prstGeom prst="rect">
            <a:avLst/>
          </a:prstGeom>
          <a:noFill/>
          <a:ln>
            <a:noFill/>
          </a:ln>
        </p:spPr>
      </p:pic>
      <p:pic>
        <p:nvPicPr>
          <p:cNvPr descr="Flying Bird Icon Vector Art, Icons, and Graphics for Free Download" id="369" name="Google Shape;369;p42"/>
          <p:cNvPicPr preferRelativeResize="0"/>
          <p:nvPr/>
        </p:nvPicPr>
        <p:blipFill rotWithShape="1">
          <a:blip r:embed="rId16">
            <a:alphaModFix/>
          </a:blip>
          <a:srcRect b="24023" l="21814" r="22650" t="24373"/>
          <a:stretch/>
        </p:blipFill>
        <p:spPr>
          <a:xfrm>
            <a:off x="8048100" y="3767471"/>
            <a:ext cx="747437" cy="694540"/>
          </a:xfrm>
          <a:prstGeom prst="rect">
            <a:avLst/>
          </a:prstGeom>
          <a:noFill/>
          <a:ln>
            <a:noFill/>
          </a:ln>
        </p:spPr>
      </p:pic>
      <p:pic>
        <p:nvPicPr>
          <p:cNvPr descr="Badge Follow with solid fill" id="370" name="Google Shape;370;p42"/>
          <p:cNvPicPr preferRelativeResize="0"/>
          <p:nvPr/>
        </p:nvPicPr>
        <p:blipFill rotWithShape="1">
          <a:blip r:embed="rId17">
            <a:alphaModFix/>
          </a:blip>
          <a:srcRect b="0" l="0" r="0" t="0"/>
          <a:stretch/>
        </p:blipFill>
        <p:spPr>
          <a:xfrm>
            <a:off x="7295393" y="2723839"/>
            <a:ext cx="571500"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3"/>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p>
            <a:pPr indent="-412750" lvl="0" marL="457200" rtl="0" algn="l">
              <a:lnSpc>
                <a:spcPct val="90000"/>
              </a:lnSpc>
              <a:spcBef>
                <a:spcPts val="1400"/>
              </a:spcBef>
              <a:spcAft>
                <a:spcPts val="0"/>
              </a:spcAft>
              <a:buSzPts val="2000"/>
              <a:buChar char="•"/>
            </a:pPr>
            <a:r>
              <a:rPr lang="en-US" sz="2000"/>
              <a:t>In this paper:</a:t>
            </a:r>
            <a:endParaRPr/>
          </a:p>
          <a:p>
            <a:pPr indent="-387350" lvl="1" marL="914400" rtl="0" algn="l">
              <a:lnSpc>
                <a:spcPct val="90000"/>
              </a:lnSpc>
              <a:spcBef>
                <a:spcPts val="800"/>
              </a:spcBef>
              <a:spcAft>
                <a:spcPts val="0"/>
              </a:spcAft>
              <a:buSzPts val="1700"/>
              <a:buChar char="•"/>
            </a:pPr>
            <a:r>
              <a:rPr lang="en-US" sz="1700"/>
              <a:t>We explore the security and design requirements for effective swarm pairing</a:t>
            </a:r>
            <a:endParaRPr/>
          </a:p>
          <a:p>
            <a:pPr indent="-387350" lvl="1" marL="914400" rtl="0" algn="l">
              <a:lnSpc>
                <a:spcPct val="90000"/>
              </a:lnSpc>
              <a:spcBef>
                <a:spcPts val="800"/>
              </a:spcBef>
              <a:spcAft>
                <a:spcPts val="0"/>
              </a:spcAft>
              <a:buSzPts val="1700"/>
              <a:buChar char="•"/>
            </a:pPr>
            <a:r>
              <a:rPr lang="en-US" sz="1700"/>
              <a:t>We show existing pairing techniques are not sufficient to meet the needs of drone swarms</a:t>
            </a:r>
            <a:endParaRPr/>
          </a:p>
          <a:p>
            <a:pPr indent="-387350" lvl="1" marL="914400" rtl="0" algn="l">
              <a:lnSpc>
                <a:spcPct val="90000"/>
              </a:lnSpc>
              <a:spcBef>
                <a:spcPts val="800"/>
              </a:spcBef>
              <a:spcAft>
                <a:spcPts val="0"/>
              </a:spcAft>
              <a:buSzPts val="1700"/>
              <a:buChar char="•"/>
            </a:pPr>
            <a:r>
              <a:rPr lang="en-US" sz="1700"/>
              <a:t>We propose research directions for designing swarm pairing methods that satisfy the unique needs of swarms</a:t>
            </a:r>
            <a:endParaRPr/>
          </a:p>
          <a:p>
            <a:pPr indent="0" lvl="0" marL="44450" rtl="0" algn="l">
              <a:lnSpc>
                <a:spcPct val="90000"/>
              </a:lnSpc>
              <a:spcBef>
                <a:spcPts val="1400"/>
              </a:spcBef>
              <a:spcAft>
                <a:spcPts val="0"/>
              </a:spcAft>
              <a:buSzPts val="2900"/>
              <a:buNone/>
            </a:pPr>
            <a:r>
              <a:rPr lang="en-US" sz="2000"/>
              <a:t>		</a:t>
            </a:r>
            <a:endParaRPr/>
          </a:p>
          <a:p>
            <a:pPr indent="-228600" lvl="6" marL="3200400" rtl="0" algn="l">
              <a:lnSpc>
                <a:spcPct val="90000"/>
              </a:lnSpc>
              <a:spcBef>
                <a:spcPts val="1400"/>
              </a:spcBef>
              <a:spcAft>
                <a:spcPts val="0"/>
              </a:spcAft>
              <a:buSzPts val="2900"/>
              <a:buNone/>
            </a:pPr>
            <a:r>
              <a:t/>
            </a:r>
            <a:endParaRPr sz="100"/>
          </a:p>
          <a:p>
            <a:pPr indent="-412750" lvl="0" marL="457200" rtl="0" algn="l">
              <a:lnSpc>
                <a:spcPct val="90000"/>
              </a:lnSpc>
              <a:spcBef>
                <a:spcPts val="1400"/>
              </a:spcBef>
              <a:spcAft>
                <a:spcPts val="0"/>
              </a:spcAft>
              <a:buSzPts val="2000"/>
              <a:buChar char="•"/>
            </a:pPr>
            <a:r>
              <a:rPr lang="en-US" sz="2000">
                <a:solidFill>
                  <a:srgbClr val="C00000"/>
                </a:solidFill>
              </a:rPr>
              <a:t>These research endeavors are of utmost importance for </a:t>
            </a:r>
            <a:r>
              <a:rPr b="1" lang="en-US" sz="2000">
                <a:solidFill>
                  <a:srgbClr val="C00000"/>
                </a:solidFill>
              </a:rPr>
              <a:t>secure</a:t>
            </a:r>
            <a:r>
              <a:rPr lang="en-US" sz="2000">
                <a:solidFill>
                  <a:srgbClr val="C00000"/>
                </a:solidFill>
              </a:rPr>
              <a:t> and </a:t>
            </a:r>
            <a:r>
              <a:rPr b="1" lang="en-US" sz="2000">
                <a:solidFill>
                  <a:srgbClr val="C00000"/>
                </a:solidFill>
              </a:rPr>
              <a:t>trustworthy</a:t>
            </a:r>
            <a:r>
              <a:rPr lang="en-US" sz="2000">
                <a:solidFill>
                  <a:srgbClr val="C00000"/>
                </a:solidFill>
              </a:rPr>
              <a:t> drone swarms</a:t>
            </a:r>
            <a:endParaRPr sz="2000">
              <a:solidFill>
                <a:srgbClr val="C00000"/>
              </a:solidFill>
            </a:endParaRPr>
          </a:p>
        </p:txBody>
      </p:sp>
      <p:sp>
        <p:nvSpPr>
          <p:cNvPr id="376" name="Google Shape;376;p43"/>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rPr lang="en-US"/>
              <a:t>Conclusion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txBox="1"/>
          <p:nvPr>
            <p:ph type="title"/>
          </p:nvPr>
        </p:nvSpPr>
        <p:spPr>
          <a:xfrm>
            <a:off x="1144190" y="104323"/>
            <a:ext cx="6858000" cy="1406693"/>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1C243C"/>
              </a:buClr>
              <a:buSzPts val="5000"/>
              <a:buNone/>
            </a:pPr>
            <a:r>
              <a:rPr lang="en-US" sz="4500">
                <a:latin typeface="Arial"/>
                <a:ea typeface="Arial"/>
                <a:cs typeface="Arial"/>
                <a:sym typeface="Arial"/>
              </a:rPr>
              <a:t>Thank you! Questions?</a:t>
            </a:r>
            <a:endParaRPr/>
          </a:p>
        </p:txBody>
      </p:sp>
      <p:sp>
        <p:nvSpPr>
          <p:cNvPr id="383" name="Google Shape;383;p10"/>
          <p:cNvSpPr txBox="1"/>
          <p:nvPr>
            <p:ph idx="1" type="body"/>
          </p:nvPr>
        </p:nvSpPr>
        <p:spPr>
          <a:xfrm>
            <a:off x="228600" y="1650093"/>
            <a:ext cx="8686800" cy="1331412"/>
          </a:xfrm>
          <a:prstGeom prst="rect">
            <a:avLst/>
          </a:prstGeom>
          <a:noFill/>
          <a:ln>
            <a:noFill/>
          </a:ln>
        </p:spPr>
        <p:txBody>
          <a:bodyPr anchorCtr="0" anchor="t" bIns="34275" lIns="68575" spcFirstLastPara="1" rIns="68575" wrap="square" tIns="34275">
            <a:normAutofit/>
          </a:bodyPr>
          <a:lstStyle/>
          <a:p>
            <a:pPr indent="-228600" lvl="0" marL="457200" rtl="0" algn="ctr">
              <a:lnSpc>
                <a:spcPct val="90000"/>
              </a:lnSpc>
              <a:spcBef>
                <a:spcPts val="0"/>
              </a:spcBef>
              <a:spcAft>
                <a:spcPts val="0"/>
              </a:spcAft>
              <a:buSzPts val="4000"/>
              <a:buNone/>
            </a:pPr>
            <a:r>
              <a:t/>
            </a:r>
            <a:endParaRPr sz="1800">
              <a:latin typeface="Arial"/>
              <a:ea typeface="Arial"/>
              <a:cs typeface="Arial"/>
              <a:sym typeface="Arial"/>
            </a:endParaRPr>
          </a:p>
          <a:p>
            <a:pPr indent="-228600" lvl="0" marL="457200" rtl="0" algn="ctr">
              <a:lnSpc>
                <a:spcPct val="90000"/>
              </a:lnSpc>
              <a:spcBef>
                <a:spcPts val="0"/>
              </a:spcBef>
              <a:spcAft>
                <a:spcPts val="0"/>
              </a:spcAft>
              <a:buSzPts val="4000"/>
              <a:buNone/>
            </a:pPr>
            <a:r>
              <a:rPr lang="en-US" sz="300" u="sng">
                <a:solidFill>
                  <a:schemeClr val="hlink"/>
                </a:solidFill>
                <a:latin typeface="Arial"/>
                <a:ea typeface="Arial"/>
                <a:cs typeface="Arial"/>
                <a:sym typeface="Arial"/>
                <a:hlinkClick r:id="rId3"/>
              </a:rPr>
              <a:t> </a:t>
            </a:r>
            <a:endParaRPr sz="2000" u="sng">
              <a:solidFill>
                <a:schemeClr val="hlink"/>
              </a:solidFill>
              <a:latin typeface="Arial"/>
              <a:ea typeface="Arial"/>
              <a:cs typeface="Arial"/>
              <a:sym typeface="Arial"/>
              <a:hlinkClick r:id="rId4"/>
            </a:endParaRPr>
          </a:p>
          <a:p>
            <a:pPr indent="-228600" lvl="0" marL="457200" rtl="0" algn="ctr">
              <a:lnSpc>
                <a:spcPct val="90000"/>
              </a:lnSpc>
              <a:spcBef>
                <a:spcPts val="0"/>
              </a:spcBef>
              <a:spcAft>
                <a:spcPts val="0"/>
              </a:spcAft>
              <a:buSzPts val="4000"/>
              <a:buNone/>
            </a:pPr>
            <a:r>
              <a:rPr lang="en-US" sz="2400" u="sng">
                <a:solidFill>
                  <a:schemeClr val="hlink"/>
                </a:solidFill>
                <a:latin typeface="Arial"/>
                <a:ea typeface="Arial"/>
                <a:cs typeface="Arial"/>
                <a:sym typeface="Arial"/>
                <a:hlinkClick r:id="rId5"/>
              </a:rPr>
              <a:t>mozmen@purdue.edu</a:t>
            </a:r>
            <a:r>
              <a:rPr lang="en-US" sz="2400">
                <a:solidFill>
                  <a:srgbClr val="151818"/>
                </a:solidFill>
                <a:latin typeface="Arial"/>
                <a:ea typeface="Arial"/>
                <a:cs typeface="Arial"/>
                <a:sym typeface="Arial"/>
              </a:rPr>
              <a:t>  </a:t>
            </a:r>
            <a:r>
              <a:rPr lang="en-US" sz="2400">
                <a:solidFill>
                  <a:srgbClr val="0070C0"/>
                </a:solidFill>
                <a:latin typeface="Arial"/>
                <a:ea typeface="Arial"/>
                <a:cs typeface="Arial"/>
                <a:sym typeface="Arial"/>
              </a:rPr>
              <a:t>&amp;</a:t>
            </a:r>
            <a:r>
              <a:rPr lang="en-US" sz="2400">
                <a:solidFill>
                  <a:srgbClr val="151818"/>
                </a:solidFill>
                <a:latin typeface="Arial"/>
                <a:ea typeface="Arial"/>
                <a:cs typeface="Arial"/>
                <a:sym typeface="Arial"/>
              </a:rPr>
              <a:t>  </a:t>
            </a:r>
            <a:r>
              <a:rPr lang="en-US" sz="2400" u="sng">
                <a:solidFill>
                  <a:schemeClr val="hlink"/>
                </a:solidFill>
                <a:latin typeface="Arial"/>
                <a:ea typeface="Arial"/>
                <a:cs typeface="Arial"/>
                <a:sym typeface="Arial"/>
              </a:rPr>
              <a:t>hfarrukh@purdue.edu</a:t>
            </a:r>
            <a:endParaRPr sz="2400" u="sng">
              <a:solidFill>
                <a:schemeClr val="hlink"/>
              </a:solidFill>
              <a:latin typeface="Arial"/>
              <a:ea typeface="Arial"/>
              <a:cs typeface="Arial"/>
              <a:sym typeface="Arial"/>
            </a:endParaRPr>
          </a:p>
          <a:p>
            <a:pPr indent="-228600" lvl="0" marL="457200" rtl="0" algn="ctr">
              <a:lnSpc>
                <a:spcPct val="90000"/>
              </a:lnSpc>
              <a:spcBef>
                <a:spcPts val="0"/>
              </a:spcBef>
              <a:spcAft>
                <a:spcPts val="0"/>
              </a:spcAft>
              <a:buSzPts val="4000"/>
              <a:buNone/>
            </a:pPr>
            <a:br>
              <a:rPr lang="en-US" sz="2400" u="sng">
                <a:solidFill>
                  <a:schemeClr val="hlink"/>
                </a:solidFill>
                <a:latin typeface="Arial"/>
                <a:ea typeface="Arial"/>
                <a:cs typeface="Arial"/>
                <a:sym typeface="Arial"/>
              </a:rPr>
            </a:br>
            <a:endParaRPr sz="1400">
              <a:latin typeface="Arial"/>
              <a:ea typeface="Arial"/>
              <a:cs typeface="Arial"/>
              <a:sym typeface="Arial"/>
            </a:endParaRPr>
          </a:p>
          <a:p>
            <a:pPr indent="-228600" lvl="0" marL="457200" rtl="0" algn="ctr">
              <a:lnSpc>
                <a:spcPct val="90000"/>
              </a:lnSpc>
              <a:spcBef>
                <a:spcPts val="0"/>
              </a:spcBef>
              <a:spcAft>
                <a:spcPts val="0"/>
              </a:spcAft>
              <a:buSzPts val="4000"/>
              <a:buNone/>
            </a:pPr>
            <a:r>
              <a:t/>
            </a:r>
            <a:endParaRPr sz="2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4"/>
          <p:cNvSpPr txBox="1"/>
          <p:nvPr>
            <p:ph idx="1" type="body"/>
          </p:nvPr>
        </p:nvSpPr>
        <p:spPr>
          <a:xfrm>
            <a:off x="628650" y="857250"/>
            <a:ext cx="7886700" cy="3829050"/>
          </a:xfrm>
          <a:prstGeom prst="rect">
            <a:avLst/>
          </a:prstGeom>
          <a:noFill/>
          <a:ln>
            <a:noFill/>
          </a:ln>
        </p:spPr>
        <p:txBody>
          <a:bodyPr anchorCtr="0" anchor="t" bIns="34275" lIns="68575" spcFirstLastPara="1" rIns="68575" wrap="square" tIns="34275">
            <a:noAutofit/>
          </a:bodyPr>
          <a:lstStyle/>
          <a:p>
            <a:pPr indent="-228600" lvl="0" marL="457200" rtl="0" algn="l">
              <a:lnSpc>
                <a:spcPct val="90000"/>
              </a:lnSpc>
              <a:spcBef>
                <a:spcPts val="1400"/>
              </a:spcBef>
              <a:spcAft>
                <a:spcPts val="0"/>
              </a:spcAft>
              <a:buSzPts val="2900"/>
              <a:buNone/>
            </a:pPr>
            <a:r>
              <a:t/>
            </a:r>
            <a:endParaRPr sz="2000"/>
          </a:p>
        </p:txBody>
      </p:sp>
      <p:sp>
        <p:nvSpPr>
          <p:cNvPr id="389" name="Google Shape;389;p44"/>
          <p:cNvSpPr txBox="1"/>
          <p:nvPr>
            <p:ph type="title"/>
          </p:nvPr>
        </p:nvSpPr>
        <p:spPr>
          <a:xfrm>
            <a:off x="628650" y="100584"/>
            <a:ext cx="7886700" cy="57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1C243C"/>
              </a:buClr>
              <a:buSzPts val="3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anded Design Blue 16x9">
  <a:themeElements>
    <a:clrScheme name="Banded_Design_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Design Blue 16x9">
  <a:themeElements>
    <a:clrScheme name="Banded_Design_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2022-03-17T15:32:37Z</dcterms:created>
  <dc:creator>Habiba Farrukh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2023-02-06T02:03:16Z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98dfb522-a713-4cc0-80a8-f5ab14d25041</vt:lpwstr>
  </property>
  <property fmtid="{D5CDD505-2E9C-101B-9397-08002B2CF9AE}" pid="8" name="MSIP_Label_4044bd30-2ed7-4c9d-9d12-46200872a97b_ContentBits">
    <vt:lpwstr>0</vt:lpwstr>
  </property>
</Properties>
</file>